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74" r:id="rId4"/>
    <p:sldId id="275" r:id="rId5"/>
    <p:sldId id="262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E7D3A1-FDEB-4968-94C7-7CB148F8CB21}" v="6" dt="2022-03-12T01:28:45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16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6DE7D3A1-FDEB-4968-94C7-7CB148F8CB21}"/>
    <pc:docChg chg="undo custSel addSld delSld modSld">
      <pc:chgData name="Kal Rabb" userId="3edf06299a4717ec" providerId="LiveId" clId="{6DE7D3A1-FDEB-4968-94C7-7CB148F8CB21}" dt="2022-03-12T01:28:45.544" v="229"/>
      <pc:docMkLst>
        <pc:docMk/>
      </pc:docMkLst>
      <pc:sldChg chg="add del">
        <pc:chgData name="Kal Rabb" userId="3edf06299a4717ec" providerId="LiveId" clId="{6DE7D3A1-FDEB-4968-94C7-7CB148F8CB21}" dt="2022-03-12T01:20:16.523" v="1" actId="2696"/>
        <pc:sldMkLst>
          <pc:docMk/>
          <pc:sldMk cId="1961344562" sldId="279"/>
        </pc:sldMkLst>
      </pc:sldChg>
      <pc:sldChg chg="modSp add mod">
        <pc:chgData name="Kal Rabb" userId="3edf06299a4717ec" providerId="LiveId" clId="{6DE7D3A1-FDEB-4968-94C7-7CB148F8CB21}" dt="2022-03-12T01:20:44.702" v="24" actId="5793"/>
        <pc:sldMkLst>
          <pc:docMk/>
          <pc:sldMk cId="2859475206" sldId="280"/>
        </pc:sldMkLst>
        <pc:spChg chg="mod">
          <ac:chgData name="Kal Rabb" userId="3edf06299a4717ec" providerId="LiveId" clId="{6DE7D3A1-FDEB-4968-94C7-7CB148F8CB21}" dt="2022-03-12T01:20:44.702" v="24" actId="5793"/>
          <ac:spMkLst>
            <pc:docMk/>
            <pc:sldMk cId="2859475206" sldId="280"/>
            <ac:spMk id="4" creationId="{83EA8475-8C72-4D30-B33F-9AEF2B8D1088}"/>
          </ac:spMkLst>
        </pc:spChg>
      </pc:sldChg>
      <pc:sldChg chg="addSp modSp add mod">
        <pc:chgData name="Kal Rabb" userId="3edf06299a4717ec" providerId="LiveId" clId="{6DE7D3A1-FDEB-4968-94C7-7CB148F8CB21}" dt="2022-03-12T01:22:25.996" v="40" actId="1582"/>
        <pc:sldMkLst>
          <pc:docMk/>
          <pc:sldMk cId="2336298667" sldId="281"/>
        </pc:sldMkLst>
        <pc:spChg chg="add mod ord">
          <ac:chgData name="Kal Rabb" userId="3edf06299a4717ec" providerId="LiveId" clId="{6DE7D3A1-FDEB-4968-94C7-7CB148F8CB21}" dt="2022-03-12T01:22:25.996" v="40" actId="1582"/>
          <ac:spMkLst>
            <pc:docMk/>
            <pc:sldMk cId="2336298667" sldId="281"/>
            <ac:spMk id="2" creationId="{25519D2F-4992-4452-8C1C-12904CEADEC3}"/>
          </ac:spMkLst>
        </pc:spChg>
        <pc:spChg chg="mod">
          <ac:chgData name="Kal Rabb" userId="3edf06299a4717ec" providerId="LiveId" clId="{6DE7D3A1-FDEB-4968-94C7-7CB148F8CB21}" dt="2022-03-12T01:21:13.460" v="31" actId="20577"/>
          <ac:spMkLst>
            <pc:docMk/>
            <pc:sldMk cId="2336298667" sldId="281"/>
            <ac:spMk id="4" creationId="{83EA8475-8C72-4D30-B33F-9AEF2B8D1088}"/>
          </ac:spMkLst>
        </pc:spChg>
      </pc:sldChg>
      <pc:sldChg chg="modSp add mod">
        <pc:chgData name="Kal Rabb" userId="3edf06299a4717ec" providerId="LiveId" clId="{6DE7D3A1-FDEB-4968-94C7-7CB148F8CB21}" dt="2022-03-12T01:22:49.942" v="44" actId="1076"/>
        <pc:sldMkLst>
          <pc:docMk/>
          <pc:sldMk cId="1038580819" sldId="282"/>
        </pc:sldMkLst>
        <pc:spChg chg="mod">
          <ac:chgData name="Kal Rabb" userId="3edf06299a4717ec" providerId="LiveId" clId="{6DE7D3A1-FDEB-4968-94C7-7CB148F8CB21}" dt="2022-03-12T01:22:49.942" v="44" actId="1076"/>
          <ac:spMkLst>
            <pc:docMk/>
            <pc:sldMk cId="1038580819" sldId="282"/>
            <ac:spMk id="2" creationId="{25519D2F-4992-4452-8C1C-12904CEADEC3}"/>
          </ac:spMkLst>
        </pc:spChg>
        <pc:spChg chg="mod">
          <ac:chgData name="Kal Rabb" userId="3edf06299a4717ec" providerId="LiveId" clId="{6DE7D3A1-FDEB-4968-94C7-7CB148F8CB21}" dt="2022-03-12T01:22:41.399" v="43" actId="20577"/>
          <ac:spMkLst>
            <pc:docMk/>
            <pc:sldMk cId="1038580819" sldId="282"/>
            <ac:spMk id="4" creationId="{83EA8475-8C72-4D30-B33F-9AEF2B8D1088}"/>
          </ac:spMkLst>
        </pc:spChg>
        <pc:spChg chg="mod">
          <ac:chgData name="Kal Rabb" userId="3edf06299a4717ec" providerId="LiveId" clId="{6DE7D3A1-FDEB-4968-94C7-7CB148F8CB21}" dt="2022-03-12T01:22:49.942" v="44" actId="1076"/>
          <ac:spMkLst>
            <pc:docMk/>
            <pc:sldMk cId="1038580819" sldId="282"/>
            <ac:spMk id="25" creationId="{4C68F5E6-897F-4376-B7C2-CE315DC29EDE}"/>
          </ac:spMkLst>
        </pc:spChg>
        <pc:spChg chg="mod">
          <ac:chgData name="Kal Rabb" userId="3edf06299a4717ec" providerId="LiveId" clId="{6DE7D3A1-FDEB-4968-94C7-7CB148F8CB21}" dt="2022-03-12T01:22:49.942" v="44" actId="1076"/>
          <ac:spMkLst>
            <pc:docMk/>
            <pc:sldMk cId="1038580819" sldId="282"/>
            <ac:spMk id="26" creationId="{2FFB20D0-080B-4B79-96FC-8D8F39EC78AD}"/>
          </ac:spMkLst>
        </pc:spChg>
        <pc:spChg chg="mod">
          <ac:chgData name="Kal Rabb" userId="3edf06299a4717ec" providerId="LiveId" clId="{6DE7D3A1-FDEB-4968-94C7-7CB148F8CB21}" dt="2022-03-12T01:22:49.942" v="44" actId="1076"/>
          <ac:spMkLst>
            <pc:docMk/>
            <pc:sldMk cId="1038580819" sldId="282"/>
            <ac:spMk id="27" creationId="{FC28F80E-CD4D-4716-9155-8E672E0211FB}"/>
          </ac:spMkLst>
        </pc:spChg>
      </pc:sldChg>
      <pc:sldChg chg="delSp modSp add mod">
        <pc:chgData name="Kal Rabb" userId="3edf06299a4717ec" providerId="LiveId" clId="{6DE7D3A1-FDEB-4968-94C7-7CB148F8CB21}" dt="2022-03-12T01:23:38.314" v="53" actId="478"/>
        <pc:sldMkLst>
          <pc:docMk/>
          <pc:sldMk cId="3373734953" sldId="283"/>
        </pc:sldMkLst>
        <pc:spChg chg="mod">
          <ac:chgData name="Kal Rabb" userId="3edf06299a4717ec" providerId="LiveId" clId="{6DE7D3A1-FDEB-4968-94C7-7CB148F8CB21}" dt="2022-03-12T01:23:11.505" v="47" actId="20577"/>
          <ac:spMkLst>
            <pc:docMk/>
            <pc:sldMk cId="3373734953" sldId="283"/>
            <ac:spMk id="4" creationId="{83EA8475-8C72-4D30-B33F-9AEF2B8D1088}"/>
          </ac:spMkLst>
        </pc:spChg>
        <pc:spChg chg="del mod">
          <ac:chgData name="Kal Rabb" userId="3edf06299a4717ec" providerId="LiveId" clId="{6DE7D3A1-FDEB-4968-94C7-7CB148F8CB21}" dt="2022-03-12T01:23:38.314" v="53" actId="478"/>
          <ac:spMkLst>
            <pc:docMk/>
            <pc:sldMk cId="3373734953" sldId="283"/>
            <ac:spMk id="32" creationId="{AE0FCEA0-E857-4D1D-9816-509D18FA2664}"/>
          </ac:spMkLst>
        </pc:spChg>
        <pc:spChg chg="mod">
          <ac:chgData name="Kal Rabb" userId="3edf06299a4717ec" providerId="LiveId" clId="{6DE7D3A1-FDEB-4968-94C7-7CB148F8CB21}" dt="2022-03-12T01:23:35.434" v="51" actId="14100"/>
          <ac:spMkLst>
            <pc:docMk/>
            <pc:sldMk cId="3373734953" sldId="283"/>
            <ac:spMk id="33" creationId="{45940A6F-D3D1-4391-BDC7-C99755D584A8}"/>
          </ac:spMkLst>
        </pc:spChg>
        <pc:spChg chg="mod">
          <ac:chgData name="Kal Rabb" userId="3edf06299a4717ec" providerId="LiveId" clId="{6DE7D3A1-FDEB-4968-94C7-7CB148F8CB21}" dt="2022-03-12T01:23:28.630" v="50" actId="14100"/>
          <ac:spMkLst>
            <pc:docMk/>
            <pc:sldMk cId="3373734953" sldId="283"/>
            <ac:spMk id="34" creationId="{34AB7E61-3A0B-476A-9FE7-C696EC92011C}"/>
          </ac:spMkLst>
        </pc:spChg>
        <pc:spChg chg="del mod">
          <ac:chgData name="Kal Rabb" userId="3edf06299a4717ec" providerId="LiveId" clId="{6DE7D3A1-FDEB-4968-94C7-7CB148F8CB21}" dt="2022-03-12T01:23:19.188" v="49" actId="478"/>
          <ac:spMkLst>
            <pc:docMk/>
            <pc:sldMk cId="3373734953" sldId="283"/>
            <ac:spMk id="35" creationId="{FA8863A3-2699-442E-B508-B214CBDD7123}"/>
          </ac:spMkLst>
        </pc:spChg>
      </pc:sldChg>
      <pc:sldChg chg="addSp modSp add mod modAnim">
        <pc:chgData name="Kal Rabb" userId="3edf06299a4717ec" providerId="LiveId" clId="{6DE7D3A1-FDEB-4968-94C7-7CB148F8CB21}" dt="2022-03-12T01:28:45.544" v="229"/>
        <pc:sldMkLst>
          <pc:docMk/>
          <pc:sldMk cId="514501677" sldId="284"/>
        </pc:sldMkLst>
        <pc:spChg chg="add mod">
          <ac:chgData name="Kal Rabb" userId="3edf06299a4717ec" providerId="LiveId" clId="{6DE7D3A1-FDEB-4968-94C7-7CB148F8CB21}" dt="2022-03-12T01:24:48.628" v="67" actId="1076"/>
          <ac:spMkLst>
            <pc:docMk/>
            <pc:sldMk cId="514501677" sldId="284"/>
            <ac:spMk id="3" creationId="{30A6ED4F-4AED-4EA1-A53A-870C5A75D0BA}"/>
          </ac:spMkLst>
        </pc:spChg>
        <pc:spChg chg="mod">
          <ac:chgData name="Kal Rabb" userId="3edf06299a4717ec" providerId="LiveId" clId="{6DE7D3A1-FDEB-4968-94C7-7CB148F8CB21}" dt="2022-03-12T01:23:54.859" v="56" actId="20577"/>
          <ac:spMkLst>
            <pc:docMk/>
            <pc:sldMk cId="514501677" sldId="284"/>
            <ac:spMk id="4" creationId="{83EA8475-8C72-4D30-B33F-9AEF2B8D1088}"/>
          </ac:spMkLst>
        </pc:spChg>
        <pc:spChg chg="add mod">
          <ac:chgData name="Kal Rabb" userId="3edf06299a4717ec" providerId="LiveId" clId="{6DE7D3A1-FDEB-4968-94C7-7CB148F8CB21}" dt="2022-03-12T01:27:24.529" v="208" actId="20577"/>
          <ac:spMkLst>
            <pc:docMk/>
            <pc:sldMk cId="514501677" sldId="284"/>
            <ac:spMk id="14" creationId="{B80BE8D9-2F9E-4188-98CC-DC9C958F5E1B}"/>
          </ac:spMkLst>
        </pc:spChg>
        <pc:spChg chg="add mod">
          <ac:chgData name="Kal Rabb" userId="3edf06299a4717ec" providerId="LiveId" clId="{6DE7D3A1-FDEB-4968-94C7-7CB148F8CB21}" dt="2022-03-12T01:27:58.758" v="226" actId="20577"/>
          <ac:spMkLst>
            <pc:docMk/>
            <pc:sldMk cId="514501677" sldId="284"/>
            <ac:spMk id="30" creationId="{3F8983C5-1C2D-47A2-951D-868E6BAF21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9" name="Picture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0" y="925560"/>
            <a:ext cx="7122240" cy="1054800"/>
          </a:xfrm>
          <a:prstGeom prst="rect">
            <a:avLst/>
          </a:prstGeom>
          <a:gradFill>
            <a:gsLst>
              <a:gs pos="0">
                <a:srgbClr val="6B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7" name="CustomShape 2"/>
          <p:cNvSpPr/>
          <p:nvPr/>
        </p:nvSpPr>
        <p:spPr>
          <a:xfrm>
            <a:off x="0" y="0"/>
            <a:ext cx="7241400" cy="1902600"/>
          </a:xfrm>
          <a:prstGeom prst="rect">
            <a:avLst/>
          </a:prstGeom>
          <a:gradFill>
            <a:gsLst>
              <a:gs pos="0">
                <a:srgbClr val="8C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0" y="2286000"/>
            <a:ext cx="8182800" cy="3656880"/>
          </a:xfrm>
          <a:prstGeom prst="rect">
            <a:avLst/>
          </a:prstGeom>
          <a:gradFill>
            <a:gsLst>
              <a:gs pos="0">
                <a:srgbClr val="60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3" name="CustomShape 4"/>
          <p:cNvSpPr/>
          <p:nvPr/>
        </p:nvSpPr>
        <p:spPr>
          <a:xfrm>
            <a:off x="0" y="0"/>
            <a:ext cx="8457480" cy="5855400"/>
          </a:xfrm>
          <a:prstGeom prst="rect">
            <a:avLst/>
          </a:prstGeom>
          <a:gradFill>
            <a:gsLst>
              <a:gs pos="0">
                <a:srgbClr val="8C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715680"/>
          </a:xfrm>
          <a:prstGeom prst="rect">
            <a:avLst/>
          </a:prstGeom>
        </p:spPr>
        <p:txBody>
          <a:bodyPr lIns="0" tIns="0" rIns="0" bIns="0" anchor="ctr" anchorCtr="1"/>
          <a:lstStyle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925560"/>
            <a:ext cx="7122240" cy="1054800"/>
          </a:xfrm>
          <a:prstGeom prst="rect">
            <a:avLst/>
          </a:prstGeom>
          <a:gradFill>
            <a:gsLst>
              <a:gs pos="0">
                <a:srgbClr val="6B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41" name="CustomShape 2"/>
          <p:cNvSpPr/>
          <p:nvPr/>
        </p:nvSpPr>
        <p:spPr>
          <a:xfrm>
            <a:off x="0" y="0"/>
            <a:ext cx="7241400" cy="1902600"/>
          </a:xfrm>
          <a:prstGeom prst="rect">
            <a:avLst/>
          </a:prstGeom>
          <a:gradFill>
            <a:gsLst>
              <a:gs pos="0">
                <a:srgbClr val="8C0000"/>
              </a:gs>
              <a:gs pos="100000">
                <a:srgbClr val="720000"/>
              </a:gs>
            </a:gsLst>
            <a:lin ang="0"/>
          </a:gradFill>
          <a:ln w="9360">
            <a:noFill/>
          </a:ln>
        </p:spPr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914400" y="3733920"/>
            <a:ext cx="7238160" cy="1751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/>
          </a:p>
          <a:p>
            <a:pPr>
              <a:lnSpc>
                <a:spcPct val="100000"/>
              </a:lnSpc>
            </a:pPr>
            <a:r>
              <a:rPr lang="en-US" sz="3600">
                <a:solidFill>
                  <a:srgbClr val="FFFFFF"/>
                </a:solidFill>
                <a:latin typeface="Tahoma"/>
              </a:rPr>
              <a:t>Personal Software Engineering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685800" y="1523880"/>
            <a:ext cx="7771680" cy="1735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 anchorCtr="1"/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rgbClr val="FFFFCC"/>
                </a:solidFill>
                <a:latin typeface="Tahoma"/>
              </a:rPr>
              <a:t>Double-Linked Lists in C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5519D2F-4992-4452-8C1C-12904CEADEC3}"/>
              </a:ext>
            </a:extLst>
          </p:cNvPr>
          <p:cNvSpPr/>
          <p:nvPr/>
        </p:nvSpPr>
        <p:spPr>
          <a:xfrm>
            <a:off x="3505200" y="2438400"/>
            <a:ext cx="1374784" cy="1752600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EA8475-8C72-4D30-B33F-9AEF2B8D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FFFFCC"/>
                </a:solidFill>
                <a:latin typeface="Tahoma"/>
                <a:ea typeface="+mn-ea"/>
                <a:cs typeface="+mn-cs"/>
              </a:rPr>
              <a:t>Removing a node … (2)</a:t>
            </a:r>
            <a:endParaRPr lang="en-US" dirty="0"/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A2B2D61A-5F7E-46A9-ABC6-A9E863B52DD7}"/>
              </a:ext>
            </a:extLst>
          </p:cNvPr>
          <p:cNvSpPr/>
          <p:nvPr/>
        </p:nvSpPr>
        <p:spPr>
          <a:xfrm>
            <a:off x="212843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B60005AA-2557-415D-9B69-DA9A0E0BC1A0}"/>
              </a:ext>
            </a:extLst>
          </p:cNvPr>
          <p:cNvSpPr/>
          <p:nvPr/>
        </p:nvSpPr>
        <p:spPr>
          <a:xfrm>
            <a:off x="2128439" y="304083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81F4AC47-1E51-4333-9947-FDE705869BD1}"/>
              </a:ext>
            </a:extLst>
          </p:cNvPr>
          <p:cNvSpPr/>
          <p:nvPr/>
        </p:nvSpPr>
        <p:spPr>
          <a:xfrm>
            <a:off x="533447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CustomShape 7">
            <a:extLst>
              <a:ext uri="{FF2B5EF4-FFF2-40B4-BE49-F238E27FC236}">
                <a16:creationId xmlns:a16="http://schemas.microsoft.com/office/drawing/2014/main" id="{1A67EDA9-6233-49B6-BD9E-B0F35F069BE6}"/>
              </a:ext>
            </a:extLst>
          </p:cNvPr>
          <p:cNvSpPr/>
          <p:nvPr/>
        </p:nvSpPr>
        <p:spPr>
          <a:xfrm>
            <a:off x="533447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68AF54AA-1BB1-43B9-8E99-E74AEC66EBEB}"/>
              </a:ext>
            </a:extLst>
          </p:cNvPr>
          <p:cNvSpPr/>
          <p:nvPr/>
        </p:nvSpPr>
        <p:spPr>
          <a:xfrm>
            <a:off x="728531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CustomShape 9">
            <a:extLst>
              <a:ext uri="{FF2B5EF4-FFF2-40B4-BE49-F238E27FC236}">
                <a16:creationId xmlns:a16="http://schemas.microsoft.com/office/drawing/2014/main" id="{8BEF44D9-7156-4290-BD16-2B939D77C3D0}"/>
              </a:ext>
            </a:extLst>
          </p:cNvPr>
          <p:cNvSpPr/>
          <p:nvPr/>
        </p:nvSpPr>
        <p:spPr>
          <a:xfrm>
            <a:off x="728531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CustomShape 10">
            <a:extLst>
              <a:ext uri="{FF2B5EF4-FFF2-40B4-BE49-F238E27FC236}">
                <a16:creationId xmlns:a16="http://schemas.microsoft.com/office/drawing/2014/main" id="{AD0EDC3B-EC5D-48BE-9701-B73D27C42B09}"/>
              </a:ext>
            </a:extLst>
          </p:cNvPr>
          <p:cNvSpPr/>
          <p:nvPr/>
        </p:nvSpPr>
        <p:spPr>
          <a:xfrm>
            <a:off x="8755213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2" name="CustomShape 11">
            <a:extLst>
              <a:ext uri="{FF2B5EF4-FFF2-40B4-BE49-F238E27FC236}">
                <a16:creationId xmlns:a16="http://schemas.microsoft.com/office/drawing/2014/main" id="{F4DE8CF2-324F-48FA-A5C4-9F00E98CA8B5}"/>
              </a:ext>
            </a:extLst>
          </p:cNvPr>
          <p:cNvSpPr/>
          <p:nvPr/>
        </p:nvSpPr>
        <p:spPr>
          <a:xfrm>
            <a:off x="17759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CustomShape 12">
            <a:extLst>
              <a:ext uri="{FF2B5EF4-FFF2-40B4-BE49-F238E27FC236}">
                <a16:creationId xmlns:a16="http://schemas.microsoft.com/office/drawing/2014/main" id="{ED0356BB-39AA-4B93-A8D3-75869B670B0A}"/>
              </a:ext>
            </a:extLst>
          </p:cNvPr>
          <p:cNvSpPr/>
          <p:nvPr/>
        </p:nvSpPr>
        <p:spPr>
          <a:xfrm>
            <a:off x="1183439" y="290367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5" name="CustomShape 14">
            <a:extLst>
              <a:ext uri="{FF2B5EF4-FFF2-40B4-BE49-F238E27FC236}">
                <a16:creationId xmlns:a16="http://schemas.microsoft.com/office/drawing/2014/main" id="{3BD0D93C-35C8-46B0-9BAE-C97CA7E684C8}"/>
              </a:ext>
            </a:extLst>
          </p:cNvPr>
          <p:cNvSpPr/>
          <p:nvPr/>
        </p:nvSpPr>
        <p:spPr>
          <a:xfrm flipV="1">
            <a:off x="6340319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98BD17-6C0B-4653-B4D2-E6AEEAAD41FA}"/>
              </a:ext>
            </a:extLst>
          </p:cNvPr>
          <p:cNvCxnSpPr>
            <a:stCxn id="10" idx="3"/>
            <a:endCxn id="11" idx="2"/>
          </p:cNvCxnSpPr>
          <p:nvPr/>
        </p:nvCxnSpPr>
        <p:spPr>
          <a:xfrm>
            <a:off x="8290799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B1B083D9-1592-4631-B4C9-FD9C96E6A86E}"/>
              </a:ext>
            </a:extLst>
          </p:cNvPr>
          <p:cNvSpPr/>
          <p:nvPr/>
        </p:nvSpPr>
        <p:spPr>
          <a:xfrm>
            <a:off x="2133239" y="333963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B3C61E16-3092-4C5E-947D-61B72770458C}"/>
              </a:ext>
            </a:extLst>
          </p:cNvPr>
          <p:cNvSpPr/>
          <p:nvPr/>
        </p:nvSpPr>
        <p:spPr>
          <a:xfrm>
            <a:off x="5334479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DC8FFBE1-D3A1-4B96-8F96-2E6E0324E544}"/>
              </a:ext>
            </a:extLst>
          </p:cNvPr>
          <p:cNvSpPr/>
          <p:nvPr/>
        </p:nvSpPr>
        <p:spPr>
          <a:xfrm>
            <a:off x="7285319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ustomShape 13">
            <a:extLst>
              <a:ext uri="{FF2B5EF4-FFF2-40B4-BE49-F238E27FC236}">
                <a16:creationId xmlns:a16="http://schemas.microsoft.com/office/drawing/2014/main" id="{086A534E-87C9-4949-870E-115D76656711}"/>
              </a:ext>
            </a:extLst>
          </p:cNvPr>
          <p:cNvSpPr/>
          <p:nvPr/>
        </p:nvSpPr>
        <p:spPr>
          <a:xfrm flipH="1" flipV="1">
            <a:off x="6345479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0">
            <a:extLst>
              <a:ext uri="{FF2B5EF4-FFF2-40B4-BE49-F238E27FC236}">
                <a16:creationId xmlns:a16="http://schemas.microsoft.com/office/drawing/2014/main" id="{4150C60A-7B22-4720-87F2-419B251E9B2B}"/>
              </a:ext>
            </a:extLst>
          </p:cNvPr>
          <p:cNvSpPr/>
          <p:nvPr/>
        </p:nvSpPr>
        <p:spPr>
          <a:xfrm>
            <a:off x="1160173" y="323895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00C4F-AD1E-4125-9522-23640D67E12C}"/>
              </a:ext>
            </a:extLst>
          </p:cNvPr>
          <p:cNvCxnSpPr>
            <a:cxnSpLocks/>
            <a:stCxn id="17" idx="1"/>
            <a:endCxn id="23" idx="6"/>
          </p:cNvCxnSpPr>
          <p:nvPr/>
        </p:nvCxnSpPr>
        <p:spPr>
          <a:xfrm flipH="1" flipV="1">
            <a:off x="1342693" y="333021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stomShape 4">
            <a:extLst>
              <a:ext uri="{FF2B5EF4-FFF2-40B4-BE49-F238E27FC236}">
                <a16:creationId xmlns:a16="http://schemas.microsoft.com/office/drawing/2014/main" id="{4C68F5E6-897F-4376-B7C2-CE315DC29EDE}"/>
              </a:ext>
            </a:extLst>
          </p:cNvPr>
          <p:cNvSpPr/>
          <p:nvPr/>
        </p:nvSpPr>
        <p:spPr>
          <a:xfrm>
            <a:off x="3671868" y="284624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600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2FFB20D0-080B-4B79-96FC-8D8F39EC78AD}"/>
              </a:ext>
            </a:extLst>
          </p:cNvPr>
          <p:cNvSpPr/>
          <p:nvPr/>
        </p:nvSpPr>
        <p:spPr>
          <a:xfrm>
            <a:off x="3671868" y="312056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7" name="CustomShape 5">
            <a:extLst>
              <a:ext uri="{FF2B5EF4-FFF2-40B4-BE49-F238E27FC236}">
                <a16:creationId xmlns:a16="http://schemas.microsoft.com/office/drawing/2014/main" id="{FC28F80E-CD4D-4716-9155-8E672E0211FB}"/>
              </a:ext>
            </a:extLst>
          </p:cNvPr>
          <p:cNvSpPr/>
          <p:nvPr/>
        </p:nvSpPr>
        <p:spPr>
          <a:xfrm>
            <a:off x="3676668" y="341936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2" name="CustomShape 12">
            <a:extLst>
              <a:ext uri="{FF2B5EF4-FFF2-40B4-BE49-F238E27FC236}">
                <a16:creationId xmlns:a16="http://schemas.microsoft.com/office/drawing/2014/main" id="{AE0FCEA0-E857-4D1D-9816-509D18FA2664}"/>
              </a:ext>
            </a:extLst>
          </p:cNvPr>
          <p:cNvSpPr/>
          <p:nvPr/>
        </p:nvSpPr>
        <p:spPr>
          <a:xfrm flipV="1">
            <a:off x="3014737" y="2904239"/>
            <a:ext cx="920247" cy="32118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3" name="CustomShape 12">
            <a:extLst>
              <a:ext uri="{FF2B5EF4-FFF2-40B4-BE49-F238E27FC236}">
                <a16:creationId xmlns:a16="http://schemas.microsoft.com/office/drawing/2014/main" id="{45940A6F-D3D1-4391-BDC7-C99755D584A8}"/>
              </a:ext>
            </a:extLst>
          </p:cNvPr>
          <p:cNvSpPr/>
          <p:nvPr/>
        </p:nvSpPr>
        <p:spPr>
          <a:xfrm flipV="1">
            <a:off x="4700350" y="2985028"/>
            <a:ext cx="727531" cy="270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4" name="CustomShape 13">
            <a:extLst>
              <a:ext uri="{FF2B5EF4-FFF2-40B4-BE49-F238E27FC236}">
                <a16:creationId xmlns:a16="http://schemas.microsoft.com/office/drawing/2014/main" id="{34AB7E61-3A0B-476A-9FE7-C696EC92011C}"/>
              </a:ext>
            </a:extLst>
          </p:cNvPr>
          <p:cNvSpPr/>
          <p:nvPr/>
        </p:nvSpPr>
        <p:spPr>
          <a:xfrm flipH="1" flipV="1">
            <a:off x="4524174" y="2966309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5" name="CustomShape 13">
            <a:extLst>
              <a:ext uri="{FF2B5EF4-FFF2-40B4-BE49-F238E27FC236}">
                <a16:creationId xmlns:a16="http://schemas.microsoft.com/office/drawing/2014/main" id="{FA8863A3-2699-442E-B508-B214CBDD7123}"/>
              </a:ext>
            </a:extLst>
          </p:cNvPr>
          <p:cNvSpPr/>
          <p:nvPr/>
        </p:nvSpPr>
        <p:spPr>
          <a:xfrm flipH="1" flipV="1">
            <a:off x="2809990" y="2905381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6" name="CustomShape 11">
            <a:extLst>
              <a:ext uri="{FF2B5EF4-FFF2-40B4-BE49-F238E27FC236}">
                <a16:creationId xmlns:a16="http://schemas.microsoft.com/office/drawing/2014/main" id="{4619D36E-A9E1-4EA8-AAFA-2113FB4F6545}"/>
              </a:ext>
            </a:extLst>
          </p:cNvPr>
          <p:cNvSpPr/>
          <p:nvPr/>
        </p:nvSpPr>
        <p:spPr>
          <a:xfrm>
            <a:off x="7964293" y="2082894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7" name="CustomShape 13">
            <a:extLst>
              <a:ext uri="{FF2B5EF4-FFF2-40B4-BE49-F238E27FC236}">
                <a16:creationId xmlns:a16="http://schemas.microsoft.com/office/drawing/2014/main" id="{4AAD6813-B569-4A40-8C10-E2F1E6A4BE77}"/>
              </a:ext>
            </a:extLst>
          </p:cNvPr>
          <p:cNvSpPr/>
          <p:nvPr/>
        </p:nvSpPr>
        <p:spPr>
          <a:xfrm flipH="1">
            <a:off x="7932387" y="2258170"/>
            <a:ext cx="45719" cy="64550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2336298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5519D2F-4992-4452-8C1C-12904CEADEC3}"/>
              </a:ext>
            </a:extLst>
          </p:cNvPr>
          <p:cNvSpPr/>
          <p:nvPr/>
        </p:nvSpPr>
        <p:spPr>
          <a:xfrm>
            <a:off x="3581400" y="3733800"/>
            <a:ext cx="1374784" cy="1752600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EA8475-8C72-4D30-B33F-9AEF2B8D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FFFFCC"/>
                </a:solidFill>
                <a:latin typeface="Tahoma"/>
                <a:ea typeface="+mn-ea"/>
                <a:cs typeface="+mn-cs"/>
              </a:rPr>
              <a:t>Removing a node … (3)</a:t>
            </a:r>
            <a:endParaRPr lang="en-US" dirty="0"/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A2B2D61A-5F7E-46A9-ABC6-A9E863B52DD7}"/>
              </a:ext>
            </a:extLst>
          </p:cNvPr>
          <p:cNvSpPr/>
          <p:nvPr/>
        </p:nvSpPr>
        <p:spPr>
          <a:xfrm>
            <a:off x="212843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B60005AA-2557-415D-9B69-DA9A0E0BC1A0}"/>
              </a:ext>
            </a:extLst>
          </p:cNvPr>
          <p:cNvSpPr/>
          <p:nvPr/>
        </p:nvSpPr>
        <p:spPr>
          <a:xfrm>
            <a:off x="2128439" y="304083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81F4AC47-1E51-4333-9947-FDE705869BD1}"/>
              </a:ext>
            </a:extLst>
          </p:cNvPr>
          <p:cNvSpPr/>
          <p:nvPr/>
        </p:nvSpPr>
        <p:spPr>
          <a:xfrm>
            <a:off x="533447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CustomShape 7">
            <a:extLst>
              <a:ext uri="{FF2B5EF4-FFF2-40B4-BE49-F238E27FC236}">
                <a16:creationId xmlns:a16="http://schemas.microsoft.com/office/drawing/2014/main" id="{1A67EDA9-6233-49B6-BD9E-B0F35F069BE6}"/>
              </a:ext>
            </a:extLst>
          </p:cNvPr>
          <p:cNvSpPr/>
          <p:nvPr/>
        </p:nvSpPr>
        <p:spPr>
          <a:xfrm>
            <a:off x="533447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68AF54AA-1BB1-43B9-8E99-E74AEC66EBEB}"/>
              </a:ext>
            </a:extLst>
          </p:cNvPr>
          <p:cNvSpPr/>
          <p:nvPr/>
        </p:nvSpPr>
        <p:spPr>
          <a:xfrm>
            <a:off x="728531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CustomShape 9">
            <a:extLst>
              <a:ext uri="{FF2B5EF4-FFF2-40B4-BE49-F238E27FC236}">
                <a16:creationId xmlns:a16="http://schemas.microsoft.com/office/drawing/2014/main" id="{8BEF44D9-7156-4290-BD16-2B939D77C3D0}"/>
              </a:ext>
            </a:extLst>
          </p:cNvPr>
          <p:cNvSpPr/>
          <p:nvPr/>
        </p:nvSpPr>
        <p:spPr>
          <a:xfrm>
            <a:off x="728531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CustomShape 10">
            <a:extLst>
              <a:ext uri="{FF2B5EF4-FFF2-40B4-BE49-F238E27FC236}">
                <a16:creationId xmlns:a16="http://schemas.microsoft.com/office/drawing/2014/main" id="{AD0EDC3B-EC5D-48BE-9701-B73D27C42B09}"/>
              </a:ext>
            </a:extLst>
          </p:cNvPr>
          <p:cNvSpPr/>
          <p:nvPr/>
        </p:nvSpPr>
        <p:spPr>
          <a:xfrm>
            <a:off x="8755213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2" name="CustomShape 11">
            <a:extLst>
              <a:ext uri="{FF2B5EF4-FFF2-40B4-BE49-F238E27FC236}">
                <a16:creationId xmlns:a16="http://schemas.microsoft.com/office/drawing/2014/main" id="{F4DE8CF2-324F-48FA-A5C4-9F00E98CA8B5}"/>
              </a:ext>
            </a:extLst>
          </p:cNvPr>
          <p:cNvSpPr/>
          <p:nvPr/>
        </p:nvSpPr>
        <p:spPr>
          <a:xfrm>
            <a:off x="17759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CustomShape 12">
            <a:extLst>
              <a:ext uri="{FF2B5EF4-FFF2-40B4-BE49-F238E27FC236}">
                <a16:creationId xmlns:a16="http://schemas.microsoft.com/office/drawing/2014/main" id="{ED0356BB-39AA-4B93-A8D3-75869B670B0A}"/>
              </a:ext>
            </a:extLst>
          </p:cNvPr>
          <p:cNvSpPr/>
          <p:nvPr/>
        </p:nvSpPr>
        <p:spPr>
          <a:xfrm>
            <a:off x="1183439" y="290367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5" name="CustomShape 14">
            <a:extLst>
              <a:ext uri="{FF2B5EF4-FFF2-40B4-BE49-F238E27FC236}">
                <a16:creationId xmlns:a16="http://schemas.microsoft.com/office/drawing/2014/main" id="{3BD0D93C-35C8-46B0-9BAE-C97CA7E684C8}"/>
              </a:ext>
            </a:extLst>
          </p:cNvPr>
          <p:cNvSpPr/>
          <p:nvPr/>
        </p:nvSpPr>
        <p:spPr>
          <a:xfrm flipV="1">
            <a:off x="6340319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98BD17-6C0B-4653-B4D2-E6AEEAAD41FA}"/>
              </a:ext>
            </a:extLst>
          </p:cNvPr>
          <p:cNvCxnSpPr>
            <a:stCxn id="10" idx="3"/>
            <a:endCxn id="11" idx="2"/>
          </p:cNvCxnSpPr>
          <p:nvPr/>
        </p:nvCxnSpPr>
        <p:spPr>
          <a:xfrm>
            <a:off x="8290799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B1B083D9-1592-4631-B4C9-FD9C96E6A86E}"/>
              </a:ext>
            </a:extLst>
          </p:cNvPr>
          <p:cNvSpPr/>
          <p:nvPr/>
        </p:nvSpPr>
        <p:spPr>
          <a:xfrm>
            <a:off x="2133239" y="333963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B3C61E16-3092-4C5E-947D-61B72770458C}"/>
              </a:ext>
            </a:extLst>
          </p:cNvPr>
          <p:cNvSpPr/>
          <p:nvPr/>
        </p:nvSpPr>
        <p:spPr>
          <a:xfrm>
            <a:off x="5334479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DC8FFBE1-D3A1-4B96-8F96-2E6E0324E544}"/>
              </a:ext>
            </a:extLst>
          </p:cNvPr>
          <p:cNvSpPr/>
          <p:nvPr/>
        </p:nvSpPr>
        <p:spPr>
          <a:xfrm>
            <a:off x="7285319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ustomShape 13">
            <a:extLst>
              <a:ext uri="{FF2B5EF4-FFF2-40B4-BE49-F238E27FC236}">
                <a16:creationId xmlns:a16="http://schemas.microsoft.com/office/drawing/2014/main" id="{086A534E-87C9-4949-870E-115D76656711}"/>
              </a:ext>
            </a:extLst>
          </p:cNvPr>
          <p:cNvSpPr/>
          <p:nvPr/>
        </p:nvSpPr>
        <p:spPr>
          <a:xfrm flipH="1" flipV="1">
            <a:off x="6345479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0">
            <a:extLst>
              <a:ext uri="{FF2B5EF4-FFF2-40B4-BE49-F238E27FC236}">
                <a16:creationId xmlns:a16="http://schemas.microsoft.com/office/drawing/2014/main" id="{4150C60A-7B22-4720-87F2-419B251E9B2B}"/>
              </a:ext>
            </a:extLst>
          </p:cNvPr>
          <p:cNvSpPr/>
          <p:nvPr/>
        </p:nvSpPr>
        <p:spPr>
          <a:xfrm>
            <a:off x="1160173" y="323895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00C4F-AD1E-4125-9522-23640D67E12C}"/>
              </a:ext>
            </a:extLst>
          </p:cNvPr>
          <p:cNvCxnSpPr>
            <a:cxnSpLocks/>
            <a:stCxn id="17" idx="1"/>
            <a:endCxn id="23" idx="6"/>
          </p:cNvCxnSpPr>
          <p:nvPr/>
        </p:nvCxnSpPr>
        <p:spPr>
          <a:xfrm flipH="1" flipV="1">
            <a:off x="1342693" y="333021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stomShape 4">
            <a:extLst>
              <a:ext uri="{FF2B5EF4-FFF2-40B4-BE49-F238E27FC236}">
                <a16:creationId xmlns:a16="http://schemas.microsoft.com/office/drawing/2014/main" id="{4C68F5E6-897F-4376-B7C2-CE315DC29EDE}"/>
              </a:ext>
            </a:extLst>
          </p:cNvPr>
          <p:cNvSpPr/>
          <p:nvPr/>
        </p:nvSpPr>
        <p:spPr>
          <a:xfrm>
            <a:off x="3748068" y="414164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600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2FFB20D0-080B-4B79-96FC-8D8F39EC78AD}"/>
              </a:ext>
            </a:extLst>
          </p:cNvPr>
          <p:cNvSpPr/>
          <p:nvPr/>
        </p:nvSpPr>
        <p:spPr>
          <a:xfrm>
            <a:off x="3748068" y="441596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7" name="CustomShape 5">
            <a:extLst>
              <a:ext uri="{FF2B5EF4-FFF2-40B4-BE49-F238E27FC236}">
                <a16:creationId xmlns:a16="http://schemas.microsoft.com/office/drawing/2014/main" id="{FC28F80E-CD4D-4716-9155-8E672E0211FB}"/>
              </a:ext>
            </a:extLst>
          </p:cNvPr>
          <p:cNvSpPr/>
          <p:nvPr/>
        </p:nvSpPr>
        <p:spPr>
          <a:xfrm>
            <a:off x="3752868" y="471476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2" name="CustomShape 12">
            <a:extLst>
              <a:ext uri="{FF2B5EF4-FFF2-40B4-BE49-F238E27FC236}">
                <a16:creationId xmlns:a16="http://schemas.microsoft.com/office/drawing/2014/main" id="{AE0FCEA0-E857-4D1D-9816-509D18FA2664}"/>
              </a:ext>
            </a:extLst>
          </p:cNvPr>
          <p:cNvSpPr/>
          <p:nvPr/>
        </p:nvSpPr>
        <p:spPr>
          <a:xfrm flipV="1">
            <a:off x="3014737" y="2904239"/>
            <a:ext cx="920247" cy="32118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3" name="CustomShape 12">
            <a:extLst>
              <a:ext uri="{FF2B5EF4-FFF2-40B4-BE49-F238E27FC236}">
                <a16:creationId xmlns:a16="http://schemas.microsoft.com/office/drawing/2014/main" id="{45940A6F-D3D1-4391-BDC7-C99755D584A8}"/>
              </a:ext>
            </a:extLst>
          </p:cNvPr>
          <p:cNvSpPr/>
          <p:nvPr/>
        </p:nvSpPr>
        <p:spPr>
          <a:xfrm flipV="1">
            <a:off x="4700350" y="2985028"/>
            <a:ext cx="727531" cy="270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4" name="CustomShape 13">
            <a:extLst>
              <a:ext uri="{FF2B5EF4-FFF2-40B4-BE49-F238E27FC236}">
                <a16:creationId xmlns:a16="http://schemas.microsoft.com/office/drawing/2014/main" id="{34AB7E61-3A0B-476A-9FE7-C696EC92011C}"/>
              </a:ext>
            </a:extLst>
          </p:cNvPr>
          <p:cNvSpPr/>
          <p:nvPr/>
        </p:nvSpPr>
        <p:spPr>
          <a:xfrm flipH="1" flipV="1">
            <a:off x="4524174" y="2966309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5" name="CustomShape 13">
            <a:extLst>
              <a:ext uri="{FF2B5EF4-FFF2-40B4-BE49-F238E27FC236}">
                <a16:creationId xmlns:a16="http://schemas.microsoft.com/office/drawing/2014/main" id="{FA8863A3-2699-442E-B508-B214CBDD7123}"/>
              </a:ext>
            </a:extLst>
          </p:cNvPr>
          <p:cNvSpPr/>
          <p:nvPr/>
        </p:nvSpPr>
        <p:spPr>
          <a:xfrm flipH="1" flipV="1">
            <a:off x="2809990" y="2905381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6" name="CustomShape 11">
            <a:extLst>
              <a:ext uri="{FF2B5EF4-FFF2-40B4-BE49-F238E27FC236}">
                <a16:creationId xmlns:a16="http://schemas.microsoft.com/office/drawing/2014/main" id="{4619D36E-A9E1-4EA8-AAFA-2113FB4F6545}"/>
              </a:ext>
            </a:extLst>
          </p:cNvPr>
          <p:cNvSpPr/>
          <p:nvPr/>
        </p:nvSpPr>
        <p:spPr>
          <a:xfrm>
            <a:off x="7964293" y="2082894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7" name="CustomShape 13">
            <a:extLst>
              <a:ext uri="{FF2B5EF4-FFF2-40B4-BE49-F238E27FC236}">
                <a16:creationId xmlns:a16="http://schemas.microsoft.com/office/drawing/2014/main" id="{4AAD6813-B569-4A40-8C10-E2F1E6A4BE77}"/>
              </a:ext>
            </a:extLst>
          </p:cNvPr>
          <p:cNvSpPr/>
          <p:nvPr/>
        </p:nvSpPr>
        <p:spPr>
          <a:xfrm flipH="1">
            <a:off x="7932387" y="2258170"/>
            <a:ext cx="45719" cy="64550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1038580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5519D2F-4992-4452-8C1C-12904CEADEC3}"/>
              </a:ext>
            </a:extLst>
          </p:cNvPr>
          <p:cNvSpPr/>
          <p:nvPr/>
        </p:nvSpPr>
        <p:spPr>
          <a:xfrm>
            <a:off x="3581400" y="3733800"/>
            <a:ext cx="1374784" cy="1752600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EA8475-8C72-4D30-B33F-9AEF2B8D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FFFFCC"/>
                </a:solidFill>
                <a:latin typeface="Tahoma"/>
                <a:ea typeface="+mn-ea"/>
                <a:cs typeface="+mn-cs"/>
              </a:rPr>
              <a:t>Removing a node … (4)</a:t>
            </a:r>
            <a:endParaRPr lang="en-US" dirty="0"/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A2B2D61A-5F7E-46A9-ABC6-A9E863B52DD7}"/>
              </a:ext>
            </a:extLst>
          </p:cNvPr>
          <p:cNvSpPr/>
          <p:nvPr/>
        </p:nvSpPr>
        <p:spPr>
          <a:xfrm>
            <a:off x="212843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B60005AA-2557-415D-9B69-DA9A0E0BC1A0}"/>
              </a:ext>
            </a:extLst>
          </p:cNvPr>
          <p:cNvSpPr/>
          <p:nvPr/>
        </p:nvSpPr>
        <p:spPr>
          <a:xfrm>
            <a:off x="2128439" y="304083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81F4AC47-1E51-4333-9947-FDE705869BD1}"/>
              </a:ext>
            </a:extLst>
          </p:cNvPr>
          <p:cNvSpPr/>
          <p:nvPr/>
        </p:nvSpPr>
        <p:spPr>
          <a:xfrm>
            <a:off x="533447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CustomShape 7">
            <a:extLst>
              <a:ext uri="{FF2B5EF4-FFF2-40B4-BE49-F238E27FC236}">
                <a16:creationId xmlns:a16="http://schemas.microsoft.com/office/drawing/2014/main" id="{1A67EDA9-6233-49B6-BD9E-B0F35F069BE6}"/>
              </a:ext>
            </a:extLst>
          </p:cNvPr>
          <p:cNvSpPr/>
          <p:nvPr/>
        </p:nvSpPr>
        <p:spPr>
          <a:xfrm>
            <a:off x="533447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68AF54AA-1BB1-43B9-8E99-E74AEC66EBEB}"/>
              </a:ext>
            </a:extLst>
          </p:cNvPr>
          <p:cNvSpPr/>
          <p:nvPr/>
        </p:nvSpPr>
        <p:spPr>
          <a:xfrm>
            <a:off x="728531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CustomShape 9">
            <a:extLst>
              <a:ext uri="{FF2B5EF4-FFF2-40B4-BE49-F238E27FC236}">
                <a16:creationId xmlns:a16="http://schemas.microsoft.com/office/drawing/2014/main" id="{8BEF44D9-7156-4290-BD16-2B939D77C3D0}"/>
              </a:ext>
            </a:extLst>
          </p:cNvPr>
          <p:cNvSpPr/>
          <p:nvPr/>
        </p:nvSpPr>
        <p:spPr>
          <a:xfrm>
            <a:off x="728531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CustomShape 10">
            <a:extLst>
              <a:ext uri="{FF2B5EF4-FFF2-40B4-BE49-F238E27FC236}">
                <a16:creationId xmlns:a16="http://schemas.microsoft.com/office/drawing/2014/main" id="{AD0EDC3B-EC5D-48BE-9701-B73D27C42B09}"/>
              </a:ext>
            </a:extLst>
          </p:cNvPr>
          <p:cNvSpPr/>
          <p:nvPr/>
        </p:nvSpPr>
        <p:spPr>
          <a:xfrm>
            <a:off x="8755213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2" name="CustomShape 11">
            <a:extLst>
              <a:ext uri="{FF2B5EF4-FFF2-40B4-BE49-F238E27FC236}">
                <a16:creationId xmlns:a16="http://schemas.microsoft.com/office/drawing/2014/main" id="{F4DE8CF2-324F-48FA-A5C4-9F00E98CA8B5}"/>
              </a:ext>
            </a:extLst>
          </p:cNvPr>
          <p:cNvSpPr/>
          <p:nvPr/>
        </p:nvSpPr>
        <p:spPr>
          <a:xfrm>
            <a:off x="17759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CustomShape 12">
            <a:extLst>
              <a:ext uri="{FF2B5EF4-FFF2-40B4-BE49-F238E27FC236}">
                <a16:creationId xmlns:a16="http://schemas.microsoft.com/office/drawing/2014/main" id="{ED0356BB-39AA-4B93-A8D3-75869B670B0A}"/>
              </a:ext>
            </a:extLst>
          </p:cNvPr>
          <p:cNvSpPr/>
          <p:nvPr/>
        </p:nvSpPr>
        <p:spPr>
          <a:xfrm>
            <a:off x="1183439" y="290367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5" name="CustomShape 14">
            <a:extLst>
              <a:ext uri="{FF2B5EF4-FFF2-40B4-BE49-F238E27FC236}">
                <a16:creationId xmlns:a16="http://schemas.microsoft.com/office/drawing/2014/main" id="{3BD0D93C-35C8-46B0-9BAE-C97CA7E684C8}"/>
              </a:ext>
            </a:extLst>
          </p:cNvPr>
          <p:cNvSpPr/>
          <p:nvPr/>
        </p:nvSpPr>
        <p:spPr>
          <a:xfrm flipV="1">
            <a:off x="6340319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98BD17-6C0B-4653-B4D2-E6AEEAAD41FA}"/>
              </a:ext>
            </a:extLst>
          </p:cNvPr>
          <p:cNvCxnSpPr>
            <a:stCxn id="10" idx="3"/>
            <a:endCxn id="11" idx="2"/>
          </p:cNvCxnSpPr>
          <p:nvPr/>
        </p:nvCxnSpPr>
        <p:spPr>
          <a:xfrm>
            <a:off x="8290799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B1B083D9-1592-4631-B4C9-FD9C96E6A86E}"/>
              </a:ext>
            </a:extLst>
          </p:cNvPr>
          <p:cNvSpPr/>
          <p:nvPr/>
        </p:nvSpPr>
        <p:spPr>
          <a:xfrm>
            <a:off x="2133239" y="333963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B3C61E16-3092-4C5E-947D-61B72770458C}"/>
              </a:ext>
            </a:extLst>
          </p:cNvPr>
          <p:cNvSpPr/>
          <p:nvPr/>
        </p:nvSpPr>
        <p:spPr>
          <a:xfrm>
            <a:off x="5334479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DC8FFBE1-D3A1-4B96-8F96-2E6E0324E544}"/>
              </a:ext>
            </a:extLst>
          </p:cNvPr>
          <p:cNvSpPr/>
          <p:nvPr/>
        </p:nvSpPr>
        <p:spPr>
          <a:xfrm>
            <a:off x="7285319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ustomShape 13">
            <a:extLst>
              <a:ext uri="{FF2B5EF4-FFF2-40B4-BE49-F238E27FC236}">
                <a16:creationId xmlns:a16="http://schemas.microsoft.com/office/drawing/2014/main" id="{086A534E-87C9-4949-870E-115D76656711}"/>
              </a:ext>
            </a:extLst>
          </p:cNvPr>
          <p:cNvSpPr/>
          <p:nvPr/>
        </p:nvSpPr>
        <p:spPr>
          <a:xfrm flipH="1" flipV="1">
            <a:off x="6345479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0">
            <a:extLst>
              <a:ext uri="{FF2B5EF4-FFF2-40B4-BE49-F238E27FC236}">
                <a16:creationId xmlns:a16="http://schemas.microsoft.com/office/drawing/2014/main" id="{4150C60A-7B22-4720-87F2-419B251E9B2B}"/>
              </a:ext>
            </a:extLst>
          </p:cNvPr>
          <p:cNvSpPr/>
          <p:nvPr/>
        </p:nvSpPr>
        <p:spPr>
          <a:xfrm>
            <a:off x="1160173" y="323895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00C4F-AD1E-4125-9522-23640D67E12C}"/>
              </a:ext>
            </a:extLst>
          </p:cNvPr>
          <p:cNvCxnSpPr>
            <a:cxnSpLocks/>
            <a:stCxn id="17" idx="1"/>
            <a:endCxn id="23" idx="6"/>
          </p:cNvCxnSpPr>
          <p:nvPr/>
        </p:nvCxnSpPr>
        <p:spPr>
          <a:xfrm flipH="1" flipV="1">
            <a:off x="1342693" y="333021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stomShape 4">
            <a:extLst>
              <a:ext uri="{FF2B5EF4-FFF2-40B4-BE49-F238E27FC236}">
                <a16:creationId xmlns:a16="http://schemas.microsoft.com/office/drawing/2014/main" id="{4C68F5E6-897F-4376-B7C2-CE315DC29EDE}"/>
              </a:ext>
            </a:extLst>
          </p:cNvPr>
          <p:cNvSpPr/>
          <p:nvPr/>
        </p:nvSpPr>
        <p:spPr>
          <a:xfrm>
            <a:off x="3748068" y="414164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600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2FFB20D0-080B-4B79-96FC-8D8F39EC78AD}"/>
              </a:ext>
            </a:extLst>
          </p:cNvPr>
          <p:cNvSpPr/>
          <p:nvPr/>
        </p:nvSpPr>
        <p:spPr>
          <a:xfrm>
            <a:off x="3748068" y="441596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7" name="CustomShape 5">
            <a:extLst>
              <a:ext uri="{FF2B5EF4-FFF2-40B4-BE49-F238E27FC236}">
                <a16:creationId xmlns:a16="http://schemas.microsoft.com/office/drawing/2014/main" id="{FC28F80E-CD4D-4716-9155-8E672E0211FB}"/>
              </a:ext>
            </a:extLst>
          </p:cNvPr>
          <p:cNvSpPr/>
          <p:nvPr/>
        </p:nvSpPr>
        <p:spPr>
          <a:xfrm>
            <a:off x="3752868" y="471476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3" name="CustomShape 12">
            <a:extLst>
              <a:ext uri="{FF2B5EF4-FFF2-40B4-BE49-F238E27FC236}">
                <a16:creationId xmlns:a16="http://schemas.microsoft.com/office/drawing/2014/main" id="{45940A6F-D3D1-4391-BDC7-C99755D584A8}"/>
              </a:ext>
            </a:extLst>
          </p:cNvPr>
          <p:cNvSpPr/>
          <p:nvPr/>
        </p:nvSpPr>
        <p:spPr>
          <a:xfrm flipV="1">
            <a:off x="3174352" y="2985027"/>
            <a:ext cx="2253530" cy="27348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4" name="CustomShape 13">
            <a:extLst>
              <a:ext uri="{FF2B5EF4-FFF2-40B4-BE49-F238E27FC236}">
                <a16:creationId xmlns:a16="http://schemas.microsoft.com/office/drawing/2014/main" id="{34AB7E61-3A0B-476A-9FE7-C696EC92011C}"/>
              </a:ext>
            </a:extLst>
          </p:cNvPr>
          <p:cNvSpPr/>
          <p:nvPr/>
        </p:nvSpPr>
        <p:spPr>
          <a:xfrm flipH="1" flipV="1">
            <a:off x="3143879" y="2937328"/>
            <a:ext cx="2325295" cy="62334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6" name="CustomShape 11">
            <a:extLst>
              <a:ext uri="{FF2B5EF4-FFF2-40B4-BE49-F238E27FC236}">
                <a16:creationId xmlns:a16="http://schemas.microsoft.com/office/drawing/2014/main" id="{4619D36E-A9E1-4EA8-AAFA-2113FB4F6545}"/>
              </a:ext>
            </a:extLst>
          </p:cNvPr>
          <p:cNvSpPr/>
          <p:nvPr/>
        </p:nvSpPr>
        <p:spPr>
          <a:xfrm>
            <a:off x="7964293" y="2082894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7" name="CustomShape 13">
            <a:extLst>
              <a:ext uri="{FF2B5EF4-FFF2-40B4-BE49-F238E27FC236}">
                <a16:creationId xmlns:a16="http://schemas.microsoft.com/office/drawing/2014/main" id="{4AAD6813-B569-4A40-8C10-E2F1E6A4BE77}"/>
              </a:ext>
            </a:extLst>
          </p:cNvPr>
          <p:cNvSpPr/>
          <p:nvPr/>
        </p:nvSpPr>
        <p:spPr>
          <a:xfrm flipH="1">
            <a:off x="7932387" y="2258170"/>
            <a:ext cx="45719" cy="64550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337373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5519D2F-4992-4452-8C1C-12904CEADEC3}"/>
              </a:ext>
            </a:extLst>
          </p:cNvPr>
          <p:cNvSpPr/>
          <p:nvPr/>
        </p:nvSpPr>
        <p:spPr>
          <a:xfrm>
            <a:off x="3581400" y="3733800"/>
            <a:ext cx="1374784" cy="1752600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EA8475-8C72-4D30-B33F-9AEF2B8D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FFFFCC"/>
                </a:solidFill>
                <a:latin typeface="Tahoma"/>
                <a:ea typeface="+mn-ea"/>
                <a:cs typeface="+mn-cs"/>
              </a:rPr>
              <a:t>Removing a node … (5)</a:t>
            </a:r>
            <a:endParaRPr lang="en-US" dirty="0"/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A2B2D61A-5F7E-46A9-ABC6-A9E863B52DD7}"/>
              </a:ext>
            </a:extLst>
          </p:cNvPr>
          <p:cNvSpPr/>
          <p:nvPr/>
        </p:nvSpPr>
        <p:spPr>
          <a:xfrm>
            <a:off x="212843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B60005AA-2557-415D-9B69-DA9A0E0BC1A0}"/>
              </a:ext>
            </a:extLst>
          </p:cNvPr>
          <p:cNvSpPr/>
          <p:nvPr/>
        </p:nvSpPr>
        <p:spPr>
          <a:xfrm>
            <a:off x="2128439" y="304083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81F4AC47-1E51-4333-9947-FDE705869BD1}"/>
              </a:ext>
            </a:extLst>
          </p:cNvPr>
          <p:cNvSpPr/>
          <p:nvPr/>
        </p:nvSpPr>
        <p:spPr>
          <a:xfrm>
            <a:off x="533447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CustomShape 7">
            <a:extLst>
              <a:ext uri="{FF2B5EF4-FFF2-40B4-BE49-F238E27FC236}">
                <a16:creationId xmlns:a16="http://schemas.microsoft.com/office/drawing/2014/main" id="{1A67EDA9-6233-49B6-BD9E-B0F35F069BE6}"/>
              </a:ext>
            </a:extLst>
          </p:cNvPr>
          <p:cNvSpPr/>
          <p:nvPr/>
        </p:nvSpPr>
        <p:spPr>
          <a:xfrm>
            <a:off x="533447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68AF54AA-1BB1-43B9-8E99-E74AEC66EBEB}"/>
              </a:ext>
            </a:extLst>
          </p:cNvPr>
          <p:cNvSpPr/>
          <p:nvPr/>
        </p:nvSpPr>
        <p:spPr>
          <a:xfrm>
            <a:off x="728531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CustomShape 9">
            <a:extLst>
              <a:ext uri="{FF2B5EF4-FFF2-40B4-BE49-F238E27FC236}">
                <a16:creationId xmlns:a16="http://schemas.microsoft.com/office/drawing/2014/main" id="{8BEF44D9-7156-4290-BD16-2B939D77C3D0}"/>
              </a:ext>
            </a:extLst>
          </p:cNvPr>
          <p:cNvSpPr/>
          <p:nvPr/>
        </p:nvSpPr>
        <p:spPr>
          <a:xfrm>
            <a:off x="728531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CustomShape 10">
            <a:extLst>
              <a:ext uri="{FF2B5EF4-FFF2-40B4-BE49-F238E27FC236}">
                <a16:creationId xmlns:a16="http://schemas.microsoft.com/office/drawing/2014/main" id="{AD0EDC3B-EC5D-48BE-9701-B73D27C42B09}"/>
              </a:ext>
            </a:extLst>
          </p:cNvPr>
          <p:cNvSpPr/>
          <p:nvPr/>
        </p:nvSpPr>
        <p:spPr>
          <a:xfrm>
            <a:off x="8755213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2" name="CustomShape 11">
            <a:extLst>
              <a:ext uri="{FF2B5EF4-FFF2-40B4-BE49-F238E27FC236}">
                <a16:creationId xmlns:a16="http://schemas.microsoft.com/office/drawing/2014/main" id="{F4DE8CF2-324F-48FA-A5C4-9F00E98CA8B5}"/>
              </a:ext>
            </a:extLst>
          </p:cNvPr>
          <p:cNvSpPr/>
          <p:nvPr/>
        </p:nvSpPr>
        <p:spPr>
          <a:xfrm>
            <a:off x="17759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CustomShape 12">
            <a:extLst>
              <a:ext uri="{FF2B5EF4-FFF2-40B4-BE49-F238E27FC236}">
                <a16:creationId xmlns:a16="http://schemas.microsoft.com/office/drawing/2014/main" id="{ED0356BB-39AA-4B93-A8D3-75869B670B0A}"/>
              </a:ext>
            </a:extLst>
          </p:cNvPr>
          <p:cNvSpPr/>
          <p:nvPr/>
        </p:nvSpPr>
        <p:spPr>
          <a:xfrm>
            <a:off x="1183439" y="290367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5" name="CustomShape 14">
            <a:extLst>
              <a:ext uri="{FF2B5EF4-FFF2-40B4-BE49-F238E27FC236}">
                <a16:creationId xmlns:a16="http://schemas.microsoft.com/office/drawing/2014/main" id="{3BD0D93C-35C8-46B0-9BAE-C97CA7E684C8}"/>
              </a:ext>
            </a:extLst>
          </p:cNvPr>
          <p:cNvSpPr/>
          <p:nvPr/>
        </p:nvSpPr>
        <p:spPr>
          <a:xfrm flipV="1">
            <a:off x="6340319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98BD17-6C0B-4653-B4D2-E6AEEAAD41FA}"/>
              </a:ext>
            </a:extLst>
          </p:cNvPr>
          <p:cNvCxnSpPr>
            <a:stCxn id="10" idx="3"/>
            <a:endCxn id="11" idx="2"/>
          </p:cNvCxnSpPr>
          <p:nvPr/>
        </p:nvCxnSpPr>
        <p:spPr>
          <a:xfrm>
            <a:off x="8290799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B1B083D9-1592-4631-B4C9-FD9C96E6A86E}"/>
              </a:ext>
            </a:extLst>
          </p:cNvPr>
          <p:cNvSpPr/>
          <p:nvPr/>
        </p:nvSpPr>
        <p:spPr>
          <a:xfrm>
            <a:off x="2133239" y="333963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B3C61E16-3092-4C5E-947D-61B72770458C}"/>
              </a:ext>
            </a:extLst>
          </p:cNvPr>
          <p:cNvSpPr/>
          <p:nvPr/>
        </p:nvSpPr>
        <p:spPr>
          <a:xfrm>
            <a:off x="5334479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DC8FFBE1-D3A1-4B96-8F96-2E6E0324E544}"/>
              </a:ext>
            </a:extLst>
          </p:cNvPr>
          <p:cNvSpPr/>
          <p:nvPr/>
        </p:nvSpPr>
        <p:spPr>
          <a:xfrm>
            <a:off x="7285319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ustomShape 13">
            <a:extLst>
              <a:ext uri="{FF2B5EF4-FFF2-40B4-BE49-F238E27FC236}">
                <a16:creationId xmlns:a16="http://schemas.microsoft.com/office/drawing/2014/main" id="{086A534E-87C9-4949-870E-115D76656711}"/>
              </a:ext>
            </a:extLst>
          </p:cNvPr>
          <p:cNvSpPr/>
          <p:nvPr/>
        </p:nvSpPr>
        <p:spPr>
          <a:xfrm flipH="1" flipV="1">
            <a:off x="6345479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0">
            <a:extLst>
              <a:ext uri="{FF2B5EF4-FFF2-40B4-BE49-F238E27FC236}">
                <a16:creationId xmlns:a16="http://schemas.microsoft.com/office/drawing/2014/main" id="{4150C60A-7B22-4720-87F2-419B251E9B2B}"/>
              </a:ext>
            </a:extLst>
          </p:cNvPr>
          <p:cNvSpPr/>
          <p:nvPr/>
        </p:nvSpPr>
        <p:spPr>
          <a:xfrm>
            <a:off x="1160173" y="323895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00C4F-AD1E-4125-9522-23640D67E12C}"/>
              </a:ext>
            </a:extLst>
          </p:cNvPr>
          <p:cNvCxnSpPr>
            <a:cxnSpLocks/>
            <a:stCxn id="17" idx="1"/>
            <a:endCxn id="23" idx="6"/>
          </p:cNvCxnSpPr>
          <p:nvPr/>
        </p:nvCxnSpPr>
        <p:spPr>
          <a:xfrm flipH="1" flipV="1">
            <a:off x="1342693" y="333021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stomShape 4">
            <a:extLst>
              <a:ext uri="{FF2B5EF4-FFF2-40B4-BE49-F238E27FC236}">
                <a16:creationId xmlns:a16="http://schemas.microsoft.com/office/drawing/2014/main" id="{4C68F5E6-897F-4376-B7C2-CE315DC29EDE}"/>
              </a:ext>
            </a:extLst>
          </p:cNvPr>
          <p:cNvSpPr/>
          <p:nvPr/>
        </p:nvSpPr>
        <p:spPr>
          <a:xfrm>
            <a:off x="3748068" y="414164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600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2FFB20D0-080B-4B79-96FC-8D8F39EC78AD}"/>
              </a:ext>
            </a:extLst>
          </p:cNvPr>
          <p:cNvSpPr/>
          <p:nvPr/>
        </p:nvSpPr>
        <p:spPr>
          <a:xfrm>
            <a:off x="3748068" y="441596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7" name="CustomShape 5">
            <a:extLst>
              <a:ext uri="{FF2B5EF4-FFF2-40B4-BE49-F238E27FC236}">
                <a16:creationId xmlns:a16="http://schemas.microsoft.com/office/drawing/2014/main" id="{FC28F80E-CD4D-4716-9155-8E672E0211FB}"/>
              </a:ext>
            </a:extLst>
          </p:cNvPr>
          <p:cNvSpPr/>
          <p:nvPr/>
        </p:nvSpPr>
        <p:spPr>
          <a:xfrm>
            <a:off x="3752868" y="471476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3" name="CustomShape 12">
            <a:extLst>
              <a:ext uri="{FF2B5EF4-FFF2-40B4-BE49-F238E27FC236}">
                <a16:creationId xmlns:a16="http://schemas.microsoft.com/office/drawing/2014/main" id="{45940A6F-D3D1-4391-BDC7-C99755D584A8}"/>
              </a:ext>
            </a:extLst>
          </p:cNvPr>
          <p:cNvSpPr/>
          <p:nvPr/>
        </p:nvSpPr>
        <p:spPr>
          <a:xfrm flipV="1">
            <a:off x="3174352" y="2985027"/>
            <a:ext cx="2253530" cy="27348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4" name="CustomShape 13">
            <a:extLst>
              <a:ext uri="{FF2B5EF4-FFF2-40B4-BE49-F238E27FC236}">
                <a16:creationId xmlns:a16="http://schemas.microsoft.com/office/drawing/2014/main" id="{34AB7E61-3A0B-476A-9FE7-C696EC92011C}"/>
              </a:ext>
            </a:extLst>
          </p:cNvPr>
          <p:cNvSpPr/>
          <p:nvPr/>
        </p:nvSpPr>
        <p:spPr>
          <a:xfrm flipH="1" flipV="1">
            <a:off x="3143879" y="2937328"/>
            <a:ext cx="2325295" cy="62334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6" name="CustomShape 11">
            <a:extLst>
              <a:ext uri="{FF2B5EF4-FFF2-40B4-BE49-F238E27FC236}">
                <a16:creationId xmlns:a16="http://schemas.microsoft.com/office/drawing/2014/main" id="{4619D36E-A9E1-4EA8-AAFA-2113FB4F6545}"/>
              </a:ext>
            </a:extLst>
          </p:cNvPr>
          <p:cNvSpPr/>
          <p:nvPr/>
        </p:nvSpPr>
        <p:spPr>
          <a:xfrm>
            <a:off x="7964293" y="2082894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7" name="CustomShape 13">
            <a:extLst>
              <a:ext uri="{FF2B5EF4-FFF2-40B4-BE49-F238E27FC236}">
                <a16:creationId xmlns:a16="http://schemas.microsoft.com/office/drawing/2014/main" id="{4AAD6813-B569-4A40-8C10-E2F1E6A4BE77}"/>
              </a:ext>
            </a:extLst>
          </p:cNvPr>
          <p:cNvSpPr/>
          <p:nvPr/>
        </p:nvSpPr>
        <p:spPr>
          <a:xfrm flipH="1">
            <a:off x="7932387" y="2258170"/>
            <a:ext cx="45719" cy="64550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A6ED4F-4AED-4EA1-A53A-870C5A75D0BA}"/>
              </a:ext>
            </a:extLst>
          </p:cNvPr>
          <p:cNvSpPr txBox="1"/>
          <p:nvPr/>
        </p:nvSpPr>
        <p:spPr>
          <a:xfrm>
            <a:off x="2684098" y="4425434"/>
            <a:ext cx="919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free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0BE8D9-2F9E-4188-98CC-DC9C958F5E1B}"/>
              </a:ext>
            </a:extLst>
          </p:cNvPr>
          <p:cNvSpPr txBox="1"/>
          <p:nvPr/>
        </p:nvSpPr>
        <p:spPr>
          <a:xfrm>
            <a:off x="5363725" y="3878908"/>
            <a:ext cx="259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The previous pointer of the node AFTER THE REMOVED NODE now points to the previous node OF THE REMOVED NODE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F8983C5-1C2D-47A2-951D-868E6BAF219B}"/>
              </a:ext>
            </a:extLst>
          </p:cNvPr>
          <p:cNvSpPr txBox="1"/>
          <p:nvPr/>
        </p:nvSpPr>
        <p:spPr>
          <a:xfrm>
            <a:off x="1314187" y="1351891"/>
            <a:ext cx="3963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The next pointer of the node BEFORE THE REMOVED NODE now points to the next node OF THE REMOVED NODE</a:t>
            </a:r>
          </a:p>
        </p:txBody>
      </p:sp>
    </p:spTree>
    <p:extLst>
      <p:ext uri="{BB962C8B-B14F-4D97-AF65-F5344CB8AC3E}">
        <p14:creationId xmlns:p14="http://schemas.microsoft.com/office/powerpoint/2010/main" val="51450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ahoma"/>
              </a:rPr>
              <a:t>Singly Linked Lists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274320" y="1219320"/>
            <a:ext cx="8609760" cy="115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A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(singly) linked list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comprises a set of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nodes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, each node having a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pointer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to the next node in the list.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We keep a pointer to the first node in a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list head pointer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351000" y="4022640"/>
            <a:ext cx="8609760" cy="1096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Since lists can grow and shrink dynamically, space for the list nodes is allocated and released dynamically using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malloc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and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free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249948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249948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6" name="CustomShape 6"/>
          <p:cNvSpPr/>
          <p:nvPr/>
        </p:nvSpPr>
        <p:spPr>
          <a:xfrm>
            <a:off x="444996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7" name="CustomShape 7"/>
          <p:cNvSpPr/>
          <p:nvPr/>
        </p:nvSpPr>
        <p:spPr>
          <a:xfrm>
            <a:off x="444996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8" name="CustomShape 8"/>
          <p:cNvSpPr/>
          <p:nvPr/>
        </p:nvSpPr>
        <p:spPr>
          <a:xfrm>
            <a:off x="640080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9" name="CustomShape 9"/>
          <p:cNvSpPr/>
          <p:nvPr/>
        </p:nvSpPr>
        <p:spPr>
          <a:xfrm>
            <a:off x="640080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0" name="CustomShape 10"/>
          <p:cNvSpPr/>
          <p:nvPr/>
        </p:nvSpPr>
        <p:spPr>
          <a:xfrm>
            <a:off x="7870694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01" name="CustomShape 11"/>
          <p:cNvSpPr/>
          <p:nvPr/>
        </p:nvSpPr>
        <p:spPr>
          <a:xfrm>
            <a:off x="54864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2" name="CustomShape 12"/>
          <p:cNvSpPr/>
          <p:nvPr/>
        </p:nvSpPr>
        <p:spPr>
          <a:xfrm>
            <a:off x="1554480" y="297180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03" name="CustomShape 13"/>
          <p:cNvSpPr/>
          <p:nvPr/>
        </p:nvSpPr>
        <p:spPr>
          <a:xfrm flipV="1">
            <a:off x="3505320" y="2971800"/>
            <a:ext cx="94464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04" name="CustomShape 14"/>
          <p:cNvSpPr/>
          <p:nvPr/>
        </p:nvSpPr>
        <p:spPr>
          <a:xfrm flipV="1">
            <a:off x="5455800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3" name="Straight Arrow Connector 2"/>
          <p:cNvCxnSpPr>
            <a:stCxn id="99" idx="3"/>
            <a:endCxn id="100" idx="2"/>
          </p:cNvCxnSpPr>
          <p:nvPr/>
        </p:nvCxnSpPr>
        <p:spPr>
          <a:xfrm>
            <a:off x="7406280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4896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ahoma"/>
              </a:rPr>
              <a:t>Doubly Linked Lists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274320" y="1219320"/>
            <a:ext cx="8609760" cy="1157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A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doubly linked list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comprises a set of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nodes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, each node having a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pointer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 to the next node in the list AND a pointer to the previous node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We keep a pointer to the first node in a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list head pointer</a:t>
            </a:r>
            <a:r>
              <a:rPr lang="en-US" sz="2000" dirty="0">
                <a:solidFill>
                  <a:srgbClr val="FFFFFF"/>
                </a:solidFill>
                <a:latin typeface="Tahoma"/>
              </a:rPr>
              <a:t> and a pointers to the end of the list as the list tail point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351000" y="4022640"/>
            <a:ext cx="8609760" cy="1096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Same as singly linked lists: Since lists can grow and shrink dynamically, space for the list nodes is allocated and released dynamically using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malloc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and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/>
              </a:rPr>
              <a:t>free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249948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249948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6" name="CustomShape 6"/>
          <p:cNvSpPr/>
          <p:nvPr/>
        </p:nvSpPr>
        <p:spPr>
          <a:xfrm>
            <a:off x="444996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7" name="CustomShape 7"/>
          <p:cNvSpPr/>
          <p:nvPr/>
        </p:nvSpPr>
        <p:spPr>
          <a:xfrm>
            <a:off x="444996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8" name="CustomShape 8"/>
          <p:cNvSpPr/>
          <p:nvPr/>
        </p:nvSpPr>
        <p:spPr>
          <a:xfrm>
            <a:off x="640080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9" name="CustomShape 9"/>
          <p:cNvSpPr/>
          <p:nvPr/>
        </p:nvSpPr>
        <p:spPr>
          <a:xfrm>
            <a:off x="640080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0" name="CustomShape 10"/>
          <p:cNvSpPr/>
          <p:nvPr/>
        </p:nvSpPr>
        <p:spPr>
          <a:xfrm>
            <a:off x="7870694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01" name="CustomShape 11"/>
          <p:cNvSpPr/>
          <p:nvPr/>
        </p:nvSpPr>
        <p:spPr>
          <a:xfrm>
            <a:off x="54864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2" name="CustomShape 12"/>
          <p:cNvSpPr/>
          <p:nvPr/>
        </p:nvSpPr>
        <p:spPr>
          <a:xfrm>
            <a:off x="1554480" y="297180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03" name="CustomShape 13"/>
          <p:cNvSpPr/>
          <p:nvPr/>
        </p:nvSpPr>
        <p:spPr>
          <a:xfrm flipV="1">
            <a:off x="3505320" y="2971800"/>
            <a:ext cx="94464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04" name="CustomShape 14"/>
          <p:cNvSpPr/>
          <p:nvPr/>
        </p:nvSpPr>
        <p:spPr>
          <a:xfrm flipV="1">
            <a:off x="5455800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3" name="Straight Arrow Connector 2"/>
          <p:cNvCxnSpPr>
            <a:stCxn id="99" idx="3"/>
            <a:endCxn id="100" idx="2"/>
          </p:cNvCxnSpPr>
          <p:nvPr/>
        </p:nvCxnSpPr>
        <p:spPr>
          <a:xfrm>
            <a:off x="7406280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A916D16C-0960-4C9A-890F-873E41108642}"/>
              </a:ext>
            </a:extLst>
          </p:cNvPr>
          <p:cNvSpPr/>
          <p:nvPr/>
        </p:nvSpPr>
        <p:spPr>
          <a:xfrm>
            <a:off x="2504280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1129E46A-68C6-4CA9-988F-52D4862362B9}"/>
              </a:ext>
            </a:extLst>
          </p:cNvPr>
          <p:cNvSpPr/>
          <p:nvPr/>
        </p:nvSpPr>
        <p:spPr>
          <a:xfrm>
            <a:off x="4449960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0" name="CustomShape 5">
            <a:extLst>
              <a:ext uri="{FF2B5EF4-FFF2-40B4-BE49-F238E27FC236}">
                <a16:creationId xmlns:a16="http://schemas.microsoft.com/office/drawing/2014/main" id="{1A25729D-23BE-4008-B8AD-2EBBD26C0104}"/>
              </a:ext>
            </a:extLst>
          </p:cNvPr>
          <p:cNvSpPr/>
          <p:nvPr/>
        </p:nvSpPr>
        <p:spPr>
          <a:xfrm>
            <a:off x="6400800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ustomShape 3">
            <a:extLst>
              <a:ext uri="{FF2B5EF4-FFF2-40B4-BE49-F238E27FC236}">
                <a16:creationId xmlns:a16="http://schemas.microsoft.com/office/drawing/2014/main" id="{B7CBD0D5-E207-4746-AAE9-A4C491F3EAD4}"/>
              </a:ext>
            </a:extLst>
          </p:cNvPr>
          <p:cNvSpPr/>
          <p:nvPr/>
        </p:nvSpPr>
        <p:spPr>
          <a:xfrm>
            <a:off x="375000" y="5210820"/>
            <a:ext cx="8609760" cy="1096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To add and remove nodes, you now have to manage two sets of pointers (next and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prev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</a:rPr>
              <a:t>), and update head and tail as needed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2" name="CustomShape 13">
            <a:extLst>
              <a:ext uri="{FF2B5EF4-FFF2-40B4-BE49-F238E27FC236}">
                <a16:creationId xmlns:a16="http://schemas.microsoft.com/office/drawing/2014/main" id="{21D276B6-CB72-48AF-8A67-EE8D8101AB8D}"/>
              </a:ext>
            </a:extLst>
          </p:cNvPr>
          <p:cNvSpPr/>
          <p:nvPr/>
        </p:nvSpPr>
        <p:spPr>
          <a:xfrm flipH="1" flipV="1">
            <a:off x="3509760" y="2971800"/>
            <a:ext cx="934680" cy="57051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3">
            <a:extLst>
              <a:ext uri="{FF2B5EF4-FFF2-40B4-BE49-F238E27FC236}">
                <a16:creationId xmlns:a16="http://schemas.microsoft.com/office/drawing/2014/main" id="{1A3AE6B5-EB3F-4847-B0F4-8D3C6FB5DA0E}"/>
              </a:ext>
            </a:extLst>
          </p:cNvPr>
          <p:cNvSpPr/>
          <p:nvPr/>
        </p:nvSpPr>
        <p:spPr>
          <a:xfrm flipH="1" flipV="1">
            <a:off x="5460960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4" name="CustomShape 11">
            <a:extLst>
              <a:ext uri="{FF2B5EF4-FFF2-40B4-BE49-F238E27FC236}">
                <a16:creationId xmlns:a16="http://schemas.microsoft.com/office/drawing/2014/main" id="{A3CC2FC2-30E1-4A96-B617-C4F22598EB29}"/>
              </a:ext>
            </a:extLst>
          </p:cNvPr>
          <p:cNvSpPr/>
          <p:nvPr/>
        </p:nvSpPr>
        <p:spPr>
          <a:xfrm>
            <a:off x="7873574" y="2526885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5" name="CustomShape 13">
            <a:extLst>
              <a:ext uri="{FF2B5EF4-FFF2-40B4-BE49-F238E27FC236}">
                <a16:creationId xmlns:a16="http://schemas.microsoft.com/office/drawing/2014/main" id="{A14C7979-FB82-4BA6-AE50-EF481A87577E}"/>
              </a:ext>
            </a:extLst>
          </p:cNvPr>
          <p:cNvSpPr/>
          <p:nvPr/>
        </p:nvSpPr>
        <p:spPr>
          <a:xfrm flipH="1">
            <a:off x="7422974" y="2702161"/>
            <a:ext cx="464414" cy="193949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6" name="CustomShape 10">
            <a:extLst>
              <a:ext uri="{FF2B5EF4-FFF2-40B4-BE49-F238E27FC236}">
                <a16:creationId xmlns:a16="http://schemas.microsoft.com/office/drawing/2014/main" id="{E1B823BC-DB09-4193-8B6B-EE8EE2F15C09}"/>
              </a:ext>
            </a:extLst>
          </p:cNvPr>
          <p:cNvSpPr/>
          <p:nvPr/>
        </p:nvSpPr>
        <p:spPr>
          <a:xfrm>
            <a:off x="1531214" y="33070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D5F1510-D465-4759-A490-E438159C42CF}"/>
              </a:ext>
            </a:extLst>
          </p:cNvPr>
          <p:cNvCxnSpPr>
            <a:cxnSpLocks/>
            <a:stCxn id="17" idx="1"/>
            <a:endCxn id="26" idx="6"/>
          </p:cNvCxnSpPr>
          <p:nvPr/>
        </p:nvCxnSpPr>
        <p:spPr>
          <a:xfrm flipH="1" flipV="1">
            <a:off x="1713734" y="339834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5126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CC"/>
                </a:solidFill>
                <a:latin typeface="Tahoma"/>
              </a:rPr>
              <a:t>Doubly Linked List Example in C – Adding nodes</a:t>
            </a:r>
            <a:endParaRPr dirty="0"/>
          </a:p>
        </p:txBody>
      </p:sp>
      <p:sp>
        <p:nvSpPr>
          <p:cNvPr id="107" name="CustomShape 2"/>
          <p:cNvSpPr/>
          <p:nvPr/>
        </p:nvSpPr>
        <p:spPr>
          <a:xfrm>
            <a:off x="182880" y="2122200"/>
            <a:ext cx="8609760" cy="427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chemeClr val="bg1"/>
                </a:solidFill>
                <a:latin typeface="Courier New"/>
              </a:rPr>
              <a:t>typedef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struct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_node {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contents 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struct _node *next 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struct _node *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prev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} node 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//Create the node</a:t>
            </a:r>
            <a:endParaRPr dirty="0">
              <a:solidFill>
                <a:schemeClr val="bg1"/>
              </a:solidFill>
            </a:endParaRP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   struct node* n = malloc(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(struct node));</a:t>
            </a: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   n-&gt;contents = 800;</a:t>
            </a: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   n-&gt;next = NULL; n-&gt;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= NULL;</a:t>
            </a:r>
          </a:p>
          <a:p>
            <a:pPr>
              <a:lnSpc>
                <a:spcPct val="100000"/>
              </a:lnSpc>
            </a:pP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CC"/>
                </a:solidFill>
                <a:latin typeface="Tahoma"/>
              </a:rPr>
              <a:t>Doubly Linked List Example in C – Adding nodes</a:t>
            </a:r>
            <a:endParaRPr dirty="0"/>
          </a:p>
        </p:txBody>
      </p:sp>
      <p:sp>
        <p:nvSpPr>
          <p:cNvPr id="107" name="CustomShape 2"/>
          <p:cNvSpPr/>
          <p:nvPr/>
        </p:nvSpPr>
        <p:spPr>
          <a:xfrm>
            <a:off x="182880" y="2122200"/>
            <a:ext cx="8609760" cy="2983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chemeClr val="bg1"/>
                </a:solidFill>
                <a:latin typeface="Courier New"/>
              </a:rPr>
              <a:t>typedef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struct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_node {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contents 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struct _node *next 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struct _node *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prev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} node 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//Create the node</a:t>
            </a:r>
            <a:endParaRPr dirty="0">
              <a:solidFill>
                <a:schemeClr val="bg1"/>
              </a:solidFill>
            </a:endParaRP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   struct node* n = malloc(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(struct node));</a:t>
            </a: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   n-&gt;contents = 800;</a:t>
            </a: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   n-&gt;next = NULL; n-&gt;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= NULL;</a:t>
            </a:r>
          </a:p>
          <a:p>
            <a:pPr>
              <a:lnSpc>
                <a:spcPct val="100000"/>
              </a:lnSpc>
            </a:pPr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FDC5FD3B-AD88-4798-BB76-CF8D63017563}"/>
              </a:ext>
            </a:extLst>
          </p:cNvPr>
          <p:cNvSpPr/>
          <p:nvPr/>
        </p:nvSpPr>
        <p:spPr>
          <a:xfrm>
            <a:off x="182880" y="5181600"/>
            <a:ext cx="8609760" cy="1401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//Add the first node</a:t>
            </a:r>
            <a:endParaRPr dirty="0">
              <a:solidFill>
                <a:schemeClr val="bg1"/>
              </a:solidFill>
            </a:endParaRP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p_head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= n;</a:t>
            </a: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p_tail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= n;</a:t>
            </a:r>
          </a:p>
          <a:p>
            <a:pPr>
              <a:lnSpc>
                <a:spcPct val="100000"/>
              </a:lnSpc>
            </a:pP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303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274680"/>
            <a:ext cx="8228880" cy="71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CC"/>
                </a:solidFill>
                <a:latin typeface="Tahoma"/>
              </a:rPr>
              <a:t>Doubly Linked List Example in C – Insertion</a:t>
            </a:r>
            <a:endParaRPr dirty="0"/>
          </a:p>
        </p:txBody>
      </p:sp>
      <p:sp>
        <p:nvSpPr>
          <p:cNvPr id="107" name="CustomShape 2"/>
          <p:cNvSpPr/>
          <p:nvPr/>
        </p:nvSpPr>
        <p:spPr>
          <a:xfrm>
            <a:off x="0" y="990000"/>
            <a:ext cx="9144000" cy="571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chemeClr val="bg1"/>
                </a:solidFill>
                <a:latin typeface="Courier New"/>
              </a:rPr>
              <a:t>typedef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struct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_node {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 contents 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struct _node *next 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    struct _node *</a:t>
            </a:r>
            <a:r>
              <a:rPr lang="en-US" b="1" dirty="0" err="1">
                <a:solidFill>
                  <a:schemeClr val="bg1"/>
                </a:solidFill>
                <a:latin typeface="Courier New"/>
              </a:rPr>
              <a:t>prev</a:t>
            </a:r>
            <a:r>
              <a:rPr lang="en-US" b="1" dirty="0">
                <a:solidFill>
                  <a:schemeClr val="bg1"/>
                </a:solidFill>
                <a:latin typeface="Courier New"/>
              </a:rPr>
              <a:t>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  <a:latin typeface="Courier New"/>
              </a:rPr>
              <a:t>} node ;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//Create the node</a:t>
            </a:r>
            <a:endParaRPr dirty="0">
              <a:solidFill>
                <a:schemeClr val="bg1"/>
              </a:solidFill>
            </a:endParaRP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 struct node* 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newNode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= malloc(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(struct node)); //The new node</a:t>
            </a: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 n-&gt;next = NULL; n-&gt;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 = NULL;</a:t>
            </a:r>
          </a:p>
          <a:p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 //Find the node where you want to insert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node*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FindNode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(100); //Have to write your own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FindNode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!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//The previous node is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-&gt;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 next is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-&gt;next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pNode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prev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-&gt;next=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newNode</a:t>
            </a:r>
            <a:r>
              <a:rPr lang="en-US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;//previous node next now points to </a:t>
            </a:r>
            <a:r>
              <a:rPr lang="en-US" b="0" dirty="0" err="1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newNode</a:t>
            </a:r>
            <a:endParaRPr lang="en-US" b="0" dirty="0"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newNode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-&gt;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-&gt;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 //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newNode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prev. points to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previousNode</a:t>
            </a:r>
            <a:endParaRPr lang="en-US" b="0" dirty="0"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-&gt;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n;  n-&gt;next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 //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pNode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prev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now points to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newNode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363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EA8475-8C72-4D30-B33F-9AEF2B8D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FFFFCC"/>
                </a:solidFill>
                <a:latin typeface="Tahoma"/>
                <a:ea typeface="+mn-ea"/>
                <a:cs typeface="+mn-cs"/>
              </a:rPr>
              <a:t>How insertion happens</a:t>
            </a:r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A2B2D61A-5F7E-46A9-ABC6-A9E863B52DD7}"/>
              </a:ext>
            </a:extLst>
          </p:cNvPr>
          <p:cNvSpPr/>
          <p:nvPr/>
        </p:nvSpPr>
        <p:spPr>
          <a:xfrm>
            <a:off x="249948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B60005AA-2557-415D-9B69-DA9A0E0BC1A0}"/>
              </a:ext>
            </a:extLst>
          </p:cNvPr>
          <p:cNvSpPr/>
          <p:nvPr/>
        </p:nvSpPr>
        <p:spPr>
          <a:xfrm>
            <a:off x="249948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81F4AC47-1E51-4333-9947-FDE705869BD1}"/>
              </a:ext>
            </a:extLst>
          </p:cNvPr>
          <p:cNvSpPr/>
          <p:nvPr/>
        </p:nvSpPr>
        <p:spPr>
          <a:xfrm>
            <a:off x="444996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CustomShape 7">
            <a:extLst>
              <a:ext uri="{FF2B5EF4-FFF2-40B4-BE49-F238E27FC236}">
                <a16:creationId xmlns:a16="http://schemas.microsoft.com/office/drawing/2014/main" id="{1A67EDA9-6233-49B6-BD9E-B0F35F069BE6}"/>
              </a:ext>
            </a:extLst>
          </p:cNvPr>
          <p:cNvSpPr/>
          <p:nvPr/>
        </p:nvSpPr>
        <p:spPr>
          <a:xfrm>
            <a:off x="444996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68AF54AA-1BB1-43B9-8E99-E74AEC66EBEB}"/>
              </a:ext>
            </a:extLst>
          </p:cNvPr>
          <p:cNvSpPr/>
          <p:nvPr/>
        </p:nvSpPr>
        <p:spPr>
          <a:xfrm>
            <a:off x="640080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CustomShape 9">
            <a:extLst>
              <a:ext uri="{FF2B5EF4-FFF2-40B4-BE49-F238E27FC236}">
                <a16:creationId xmlns:a16="http://schemas.microsoft.com/office/drawing/2014/main" id="{8BEF44D9-7156-4290-BD16-2B939D77C3D0}"/>
              </a:ext>
            </a:extLst>
          </p:cNvPr>
          <p:cNvSpPr/>
          <p:nvPr/>
        </p:nvSpPr>
        <p:spPr>
          <a:xfrm>
            <a:off x="6400800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CustomShape 10">
            <a:extLst>
              <a:ext uri="{FF2B5EF4-FFF2-40B4-BE49-F238E27FC236}">
                <a16:creationId xmlns:a16="http://schemas.microsoft.com/office/drawing/2014/main" id="{AD0EDC3B-EC5D-48BE-9701-B73D27C42B09}"/>
              </a:ext>
            </a:extLst>
          </p:cNvPr>
          <p:cNvSpPr/>
          <p:nvPr/>
        </p:nvSpPr>
        <p:spPr>
          <a:xfrm>
            <a:off x="7870694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2" name="CustomShape 11">
            <a:extLst>
              <a:ext uri="{FF2B5EF4-FFF2-40B4-BE49-F238E27FC236}">
                <a16:creationId xmlns:a16="http://schemas.microsoft.com/office/drawing/2014/main" id="{F4DE8CF2-324F-48FA-A5C4-9F00E98CA8B5}"/>
              </a:ext>
            </a:extLst>
          </p:cNvPr>
          <p:cNvSpPr/>
          <p:nvPr/>
        </p:nvSpPr>
        <p:spPr>
          <a:xfrm>
            <a:off x="548640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CustomShape 12">
            <a:extLst>
              <a:ext uri="{FF2B5EF4-FFF2-40B4-BE49-F238E27FC236}">
                <a16:creationId xmlns:a16="http://schemas.microsoft.com/office/drawing/2014/main" id="{ED0356BB-39AA-4B93-A8D3-75869B670B0A}"/>
              </a:ext>
            </a:extLst>
          </p:cNvPr>
          <p:cNvSpPr/>
          <p:nvPr/>
        </p:nvSpPr>
        <p:spPr>
          <a:xfrm>
            <a:off x="1554480" y="297180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4" name="CustomShape 13">
            <a:extLst>
              <a:ext uri="{FF2B5EF4-FFF2-40B4-BE49-F238E27FC236}">
                <a16:creationId xmlns:a16="http://schemas.microsoft.com/office/drawing/2014/main" id="{8BEC35C9-BBEF-4B64-A31E-1540BEEA9E7A}"/>
              </a:ext>
            </a:extLst>
          </p:cNvPr>
          <p:cNvSpPr/>
          <p:nvPr/>
        </p:nvSpPr>
        <p:spPr>
          <a:xfrm flipV="1">
            <a:off x="3505320" y="2971800"/>
            <a:ext cx="94464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5" name="CustomShape 14">
            <a:extLst>
              <a:ext uri="{FF2B5EF4-FFF2-40B4-BE49-F238E27FC236}">
                <a16:creationId xmlns:a16="http://schemas.microsoft.com/office/drawing/2014/main" id="{3BD0D93C-35C8-46B0-9BAE-C97CA7E684C8}"/>
              </a:ext>
            </a:extLst>
          </p:cNvPr>
          <p:cNvSpPr/>
          <p:nvPr/>
        </p:nvSpPr>
        <p:spPr>
          <a:xfrm flipV="1">
            <a:off x="5455800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98BD17-6C0B-4653-B4D2-E6AEEAAD41FA}"/>
              </a:ext>
            </a:extLst>
          </p:cNvPr>
          <p:cNvCxnSpPr>
            <a:stCxn id="10" idx="3"/>
            <a:endCxn id="11" idx="2"/>
          </p:cNvCxnSpPr>
          <p:nvPr/>
        </p:nvCxnSpPr>
        <p:spPr>
          <a:xfrm>
            <a:off x="7406280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B1B083D9-1592-4631-B4C9-FD9C96E6A86E}"/>
              </a:ext>
            </a:extLst>
          </p:cNvPr>
          <p:cNvSpPr/>
          <p:nvPr/>
        </p:nvSpPr>
        <p:spPr>
          <a:xfrm>
            <a:off x="2504280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B3C61E16-3092-4C5E-947D-61B72770458C}"/>
              </a:ext>
            </a:extLst>
          </p:cNvPr>
          <p:cNvSpPr/>
          <p:nvPr/>
        </p:nvSpPr>
        <p:spPr>
          <a:xfrm>
            <a:off x="4449960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DC8FFBE1-D3A1-4B96-8F96-2E6E0324E544}"/>
              </a:ext>
            </a:extLst>
          </p:cNvPr>
          <p:cNvSpPr/>
          <p:nvPr/>
        </p:nvSpPr>
        <p:spPr>
          <a:xfrm>
            <a:off x="6400800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0" name="CustomShape 13">
            <a:extLst>
              <a:ext uri="{FF2B5EF4-FFF2-40B4-BE49-F238E27FC236}">
                <a16:creationId xmlns:a16="http://schemas.microsoft.com/office/drawing/2014/main" id="{375C78C5-04EE-47CD-96F2-865906C5AB7F}"/>
              </a:ext>
            </a:extLst>
          </p:cNvPr>
          <p:cNvSpPr/>
          <p:nvPr/>
        </p:nvSpPr>
        <p:spPr>
          <a:xfrm flipH="1" flipV="1">
            <a:off x="3509760" y="2971800"/>
            <a:ext cx="934680" cy="57051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1" name="CustomShape 13">
            <a:extLst>
              <a:ext uri="{FF2B5EF4-FFF2-40B4-BE49-F238E27FC236}">
                <a16:creationId xmlns:a16="http://schemas.microsoft.com/office/drawing/2014/main" id="{086A534E-87C9-4949-870E-115D76656711}"/>
              </a:ext>
            </a:extLst>
          </p:cNvPr>
          <p:cNvSpPr/>
          <p:nvPr/>
        </p:nvSpPr>
        <p:spPr>
          <a:xfrm flipH="1" flipV="1">
            <a:off x="5460960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0">
            <a:extLst>
              <a:ext uri="{FF2B5EF4-FFF2-40B4-BE49-F238E27FC236}">
                <a16:creationId xmlns:a16="http://schemas.microsoft.com/office/drawing/2014/main" id="{4150C60A-7B22-4720-87F2-419B251E9B2B}"/>
              </a:ext>
            </a:extLst>
          </p:cNvPr>
          <p:cNvSpPr/>
          <p:nvPr/>
        </p:nvSpPr>
        <p:spPr>
          <a:xfrm>
            <a:off x="1531214" y="33070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00C4F-AD1E-4125-9522-23640D67E12C}"/>
              </a:ext>
            </a:extLst>
          </p:cNvPr>
          <p:cNvCxnSpPr>
            <a:cxnSpLocks/>
            <a:stCxn id="17" idx="1"/>
            <a:endCxn id="23" idx="6"/>
          </p:cNvCxnSpPr>
          <p:nvPr/>
        </p:nvCxnSpPr>
        <p:spPr>
          <a:xfrm flipH="1" flipV="1">
            <a:off x="1713734" y="339834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stomShape 4">
            <a:extLst>
              <a:ext uri="{FF2B5EF4-FFF2-40B4-BE49-F238E27FC236}">
                <a16:creationId xmlns:a16="http://schemas.microsoft.com/office/drawing/2014/main" id="{4C68F5E6-897F-4376-B7C2-CE315DC29EDE}"/>
              </a:ext>
            </a:extLst>
          </p:cNvPr>
          <p:cNvSpPr/>
          <p:nvPr/>
        </p:nvSpPr>
        <p:spPr>
          <a:xfrm>
            <a:off x="3657600" y="466218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600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2FFB20D0-080B-4B79-96FC-8D8F39EC78AD}"/>
              </a:ext>
            </a:extLst>
          </p:cNvPr>
          <p:cNvSpPr/>
          <p:nvPr/>
        </p:nvSpPr>
        <p:spPr>
          <a:xfrm>
            <a:off x="3657600" y="493650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7" name="CustomShape 5">
            <a:extLst>
              <a:ext uri="{FF2B5EF4-FFF2-40B4-BE49-F238E27FC236}">
                <a16:creationId xmlns:a16="http://schemas.microsoft.com/office/drawing/2014/main" id="{FC28F80E-CD4D-4716-9155-8E672E0211FB}"/>
              </a:ext>
            </a:extLst>
          </p:cNvPr>
          <p:cNvSpPr/>
          <p:nvPr/>
        </p:nvSpPr>
        <p:spPr>
          <a:xfrm>
            <a:off x="3662400" y="523530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8" name="CustomShape 13">
            <a:extLst>
              <a:ext uri="{FF2B5EF4-FFF2-40B4-BE49-F238E27FC236}">
                <a16:creationId xmlns:a16="http://schemas.microsoft.com/office/drawing/2014/main" id="{4330C450-9B2A-4D94-B907-2A30452A6C63}"/>
              </a:ext>
            </a:extLst>
          </p:cNvPr>
          <p:cNvSpPr/>
          <p:nvPr/>
        </p:nvSpPr>
        <p:spPr>
          <a:xfrm>
            <a:off x="3517694" y="3245941"/>
            <a:ext cx="292305" cy="1391398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9" name="CustomShape 13">
            <a:extLst>
              <a:ext uri="{FF2B5EF4-FFF2-40B4-BE49-F238E27FC236}">
                <a16:creationId xmlns:a16="http://schemas.microsoft.com/office/drawing/2014/main" id="{AD393D69-F285-4B72-B273-21682CFCD1EF}"/>
              </a:ext>
            </a:extLst>
          </p:cNvPr>
          <p:cNvSpPr/>
          <p:nvPr/>
        </p:nvSpPr>
        <p:spPr>
          <a:xfrm flipH="1">
            <a:off x="4551120" y="3694710"/>
            <a:ext cx="45719" cy="942628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0" name="CustomShape 13">
            <a:extLst>
              <a:ext uri="{FF2B5EF4-FFF2-40B4-BE49-F238E27FC236}">
                <a16:creationId xmlns:a16="http://schemas.microsoft.com/office/drawing/2014/main" id="{1A3AFFAD-FBD7-4E36-A337-9148594B4FA7}"/>
              </a:ext>
            </a:extLst>
          </p:cNvPr>
          <p:cNvSpPr/>
          <p:nvPr/>
        </p:nvSpPr>
        <p:spPr>
          <a:xfrm flipV="1">
            <a:off x="4694042" y="2994570"/>
            <a:ext cx="609475" cy="211083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1" name="CustomShape 13">
            <a:extLst>
              <a:ext uri="{FF2B5EF4-FFF2-40B4-BE49-F238E27FC236}">
                <a16:creationId xmlns:a16="http://schemas.microsoft.com/office/drawing/2014/main" id="{E9EBDF90-DCCE-4335-8FCB-0B22BD9599B1}"/>
              </a:ext>
            </a:extLst>
          </p:cNvPr>
          <p:cNvSpPr/>
          <p:nvPr/>
        </p:nvSpPr>
        <p:spPr>
          <a:xfrm flipH="1" flipV="1">
            <a:off x="2712240" y="2971800"/>
            <a:ext cx="976321" cy="243444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3" name="CustomShape 11">
            <a:extLst>
              <a:ext uri="{FF2B5EF4-FFF2-40B4-BE49-F238E27FC236}">
                <a16:creationId xmlns:a16="http://schemas.microsoft.com/office/drawing/2014/main" id="{7ACDA712-90F1-4927-B0F9-8749781CA554}"/>
              </a:ext>
            </a:extLst>
          </p:cNvPr>
          <p:cNvSpPr/>
          <p:nvPr/>
        </p:nvSpPr>
        <p:spPr>
          <a:xfrm>
            <a:off x="7870694" y="256068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4" name="CustomShape 13">
            <a:extLst>
              <a:ext uri="{FF2B5EF4-FFF2-40B4-BE49-F238E27FC236}">
                <a16:creationId xmlns:a16="http://schemas.microsoft.com/office/drawing/2014/main" id="{7B988AC5-A1D8-40B4-98BD-CDDA722B992A}"/>
              </a:ext>
            </a:extLst>
          </p:cNvPr>
          <p:cNvSpPr/>
          <p:nvPr/>
        </p:nvSpPr>
        <p:spPr>
          <a:xfrm flipH="1">
            <a:off x="7420094" y="2735956"/>
            <a:ext cx="464414" cy="193949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13695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EA8475-8C72-4D30-B33F-9AEF2B8D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FFFFCC"/>
                </a:solidFill>
                <a:latin typeface="Tahoma"/>
                <a:ea typeface="+mn-ea"/>
                <a:cs typeface="+mn-cs"/>
              </a:rPr>
              <a:t>What you end up with … </a:t>
            </a:r>
            <a:r>
              <a:rPr lang="en-US" dirty="0"/>
              <a:t>…</a:t>
            </a:r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A2B2D61A-5F7E-46A9-ABC6-A9E863B52DD7}"/>
              </a:ext>
            </a:extLst>
          </p:cNvPr>
          <p:cNvSpPr/>
          <p:nvPr/>
        </p:nvSpPr>
        <p:spPr>
          <a:xfrm>
            <a:off x="212843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B60005AA-2557-415D-9B69-DA9A0E0BC1A0}"/>
              </a:ext>
            </a:extLst>
          </p:cNvPr>
          <p:cNvSpPr/>
          <p:nvPr/>
        </p:nvSpPr>
        <p:spPr>
          <a:xfrm>
            <a:off x="2128439" y="304083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81F4AC47-1E51-4333-9947-FDE705869BD1}"/>
              </a:ext>
            </a:extLst>
          </p:cNvPr>
          <p:cNvSpPr/>
          <p:nvPr/>
        </p:nvSpPr>
        <p:spPr>
          <a:xfrm>
            <a:off x="533447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CustomShape 7">
            <a:extLst>
              <a:ext uri="{FF2B5EF4-FFF2-40B4-BE49-F238E27FC236}">
                <a16:creationId xmlns:a16="http://schemas.microsoft.com/office/drawing/2014/main" id="{1A67EDA9-6233-49B6-BD9E-B0F35F069BE6}"/>
              </a:ext>
            </a:extLst>
          </p:cNvPr>
          <p:cNvSpPr/>
          <p:nvPr/>
        </p:nvSpPr>
        <p:spPr>
          <a:xfrm>
            <a:off x="533447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68AF54AA-1BB1-43B9-8E99-E74AEC66EBEB}"/>
              </a:ext>
            </a:extLst>
          </p:cNvPr>
          <p:cNvSpPr/>
          <p:nvPr/>
        </p:nvSpPr>
        <p:spPr>
          <a:xfrm>
            <a:off x="728531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CustomShape 9">
            <a:extLst>
              <a:ext uri="{FF2B5EF4-FFF2-40B4-BE49-F238E27FC236}">
                <a16:creationId xmlns:a16="http://schemas.microsoft.com/office/drawing/2014/main" id="{8BEF44D9-7156-4290-BD16-2B939D77C3D0}"/>
              </a:ext>
            </a:extLst>
          </p:cNvPr>
          <p:cNvSpPr/>
          <p:nvPr/>
        </p:nvSpPr>
        <p:spPr>
          <a:xfrm>
            <a:off x="728531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CustomShape 10">
            <a:extLst>
              <a:ext uri="{FF2B5EF4-FFF2-40B4-BE49-F238E27FC236}">
                <a16:creationId xmlns:a16="http://schemas.microsoft.com/office/drawing/2014/main" id="{AD0EDC3B-EC5D-48BE-9701-B73D27C42B09}"/>
              </a:ext>
            </a:extLst>
          </p:cNvPr>
          <p:cNvSpPr/>
          <p:nvPr/>
        </p:nvSpPr>
        <p:spPr>
          <a:xfrm>
            <a:off x="8755213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2" name="CustomShape 11">
            <a:extLst>
              <a:ext uri="{FF2B5EF4-FFF2-40B4-BE49-F238E27FC236}">
                <a16:creationId xmlns:a16="http://schemas.microsoft.com/office/drawing/2014/main" id="{F4DE8CF2-324F-48FA-A5C4-9F00E98CA8B5}"/>
              </a:ext>
            </a:extLst>
          </p:cNvPr>
          <p:cNvSpPr/>
          <p:nvPr/>
        </p:nvSpPr>
        <p:spPr>
          <a:xfrm>
            <a:off x="17759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CustomShape 12">
            <a:extLst>
              <a:ext uri="{FF2B5EF4-FFF2-40B4-BE49-F238E27FC236}">
                <a16:creationId xmlns:a16="http://schemas.microsoft.com/office/drawing/2014/main" id="{ED0356BB-39AA-4B93-A8D3-75869B670B0A}"/>
              </a:ext>
            </a:extLst>
          </p:cNvPr>
          <p:cNvSpPr/>
          <p:nvPr/>
        </p:nvSpPr>
        <p:spPr>
          <a:xfrm>
            <a:off x="1183439" y="290367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5" name="CustomShape 14">
            <a:extLst>
              <a:ext uri="{FF2B5EF4-FFF2-40B4-BE49-F238E27FC236}">
                <a16:creationId xmlns:a16="http://schemas.microsoft.com/office/drawing/2014/main" id="{3BD0D93C-35C8-46B0-9BAE-C97CA7E684C8}"/>
              </a:ext>
            </a:extLst>
          </p:cNvPr>
          <p:cNvSpPr/>
          <p:nvPr/>
        </p:nvSpPr>
        <p:spPr>
          <a:xfrm flipV="1">
            <a:off x="6340319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98BD17-6C0B-4653-B4D2-E6AEEAAD41FA}"/>
              </a:ext>
            </a:extLst>
          </p:cNvPr>
          <p:cNvCxnSpPr>
            <a:stCxn id="10" idx="3"/>
            <a:endCxn id="11" idx="2"/>
          </p:cNvCxnSpPr>
          <p:nvPr/>
        </p:nvCxnSpPr>
        <p:spPr>
          <a:xfrm>
            <a:off x="8290799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B1B083D9-1592-4631-B4C9-FD9C96E6A86E}"/>
              </a:ext>
            </a:extLst>
          </p:cNvPr>
          <p:cNvSpPr/>
          <p:nvPr/>
        </p:nvSpPr>
        <p:spPr>
          <a:xfrm>
            <a:off x="2133239" y="333963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B3C61E16-3092-4C5E-947D-61B72770458C}"/>
              </a:ext>
            </a:extLst>
          </p:cNvPr>
          <p:cNvSpPr/>
          <p:nvPr/>
        </p:nvSpPr>
        <p:spPr>
          <a:xfrm>
            <a:off x="5334479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DC8FFBE1-D3A1-4B96-8F96-2E6E0324E544}"/>
              </a:ext>
            </a:extLst>
          </p:cNvPr>
          <p:cNvSpPr/>
          <p:nvPr/>
        </p:nvSpPr>
        <p:spPr>
          <a:xfrm>
            <a:off x="7285319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ustomShape 13">
            <a:extLst>
              <a:ext uri="{FF2B5EF4-FFF2-40B4-BE49-F238E27FC236}">
                <a16:creationId xmlns:a16="http://schemas.microsoft.com/office/drawing/2014/main" id="{086A534E-87C9-4949-870E-115D76656711}"/>
              </a:ext>
            </a:extLst>
          </p:cNvPr>
          <p:cNvSpPr/>
          <p:nvPr/>
        </p:nvSpPr>
        <p:spPr>
          <a:xfrm flipH="1" flipV="1">
            <a:off x="6345479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0">
            <a:extLst>
              <a:ext uri="{FF2B5EF4-FFF2-40B4-BE49-F238E27FC236}">
                <a16:creationId xmlns:a16="http://schemas.microsoft.com/office/drawing/2014/main" id="{4150C60A-7B22-4720-87F2-419B251E9B2B}"/>
              </a:ext>
            </a:extLst>
          </p:cNvPr>
          <p:cNvSpPr/>
          <p:nvPr/>
        </p:nvSpPr>
        <p:spPr>
          <a:xfrm>
            <a:off x="1160173" y="323895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00C4F-AD1E-4125-9522-23640D67E12C}"/>
              </a:ext>
            </a:extLst>
          </p:cNvPr>
          <p:cNvCxnSpPr>
            <a:cxnSpLocks/>
            <a:stCxn id="17" idx="1"/>
            <a:endCxn id="23" idx="6"/>
          </p:cNvCxnSpPr>
          <p:nvPr/>
        </p:nvCxnSpPr>
        <p:spPr>
          <a:xfrm flipH="1" flipV="1">
            <a:off x="1342693" y="333021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stomShape 4">
            <a:extLst>
              <a:ext uri="{FF2B5EF4-FFF2-40B4-BE49-F238E27FC236}">
                <a16:creationId xmlns:a16="http://schemas.microsoft.com/office/drawing/2014/main" id="{4C68F5E6-897F-4376-B7C2-CE315DC29EDE}"/>
              </a:ext>
            </a:extLst>
          </p:cNvPr>
          <p:cNvSpPr/>
          <p:nvPr/>
        </p:nvSpPr>
        <p:spPr>
          <a:xfrm>
            <a:off x="3671868" y="284624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600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2FFB20D0-080B-4B79-96FC-8D8F39EC78AD}"/>
              </a:ext>
            </a:extLst>
          </p:cNvPr>
          <p:cNvSpPr/>
          <p:nvPr/>
        </p:nvSpPr>
        <p:spPr>
          <a:xfrm>
            <a:off x="3671868" y="312056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7" name="CustomShape 5">
            <a:extLst>
              <a:ext uri="{FF2B5EF4-FFF2-40B4-BE49-F238E27FC236}">
                <a16:creationId xmlns:a16="http://schemas.microsoft.com/office/drawing/2014/main" id="{FC28F80E-CD4D-4716-9155-8E672E0211FB}"/>
              </a:ext>
            </a:extLst>
          </p:cNvPr>
          <p:cNvSpPr/>
          <p:nvPr/>
        </p:nvSpPr>
        <p:spPr>
          <a:xfrm>
            <a:off x="3676668" y="341936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2" name="CustomShape 12">
            <a:extLst>
              <a:ext uri="{FF2B5EF4-FFF2-40B4-BE49-F238E27FC236}">
                <a16:creationId xmlns:a16="http://schemas.microsoft.com/office/drawing/2014/main" id="{AE0FCEA0-E857-4D1D-9816-509D18FA2664}"/>
              </a:ext>
            </a:extLst>
          </p:cNvPr>
          <p:cNvSpPr/>
          <p:nvPr/>
        </p:nvSpPr>
        <p:spPr>
          <a:xfrm flipV="1">
            <a:off x="3014737" y="2904239"/>
            <a:ext cx="920247" cy="32118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3" name="CustomShape 12">
            <a:extLst>
              <a:ext uri="{FF2B5EF4-FFF2-40B4-BE49-F238E27FC236}">
                <a16:creationId xmlns:a16="http://schemas.microsoft.com/office/drawing/2014/main" id="{45940A6F-D3D1-4391-BDC7-C99755D584A8}"/>
              </a:ext>
            </a:extLst>
          </p:cNvPr>
          <p:cNvSpPr/>
          <p:nvPr/>
        </p:nvSpPr>
        <p:spPr>
          <a:xfrm flipV="1">
            <a:off x="4700350" y="2985028"/>
            <a:ext cx="727531" cy="270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4" name="CustomShape 13">
            <a:extLst>
              <a:ext uri="{FF2B5EF4-FFF2-40B4-BE49-F238E27FC236}">
                <a16:creationId xmlns:a16="http://schemas.microsoft.com/office/drawing/2014/main" id="{34AB7E61-3A0B-476A-9FE7-C696EC92011C}"/>
              </a:ext>
            </a:extLst>
          </p:cNvPr>
          <p:cNvSpPr/>
          <p:nvPr/>
        </p:nvSpPr>
        <p:spPr>
          <a:xfrm flipH="1" flipV="1">
            <a:off x="4524174" y="2966309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5" name="CustomShape 13">
            <a:extLst>
              <a:ext uri="{FF2B5EF4-FFF2-40B4-BE49-F238E27FC236}">
                <a16:creationId xmlns:a16="http://schemas.microsoft.com/office/drawing/2014/main" id="{FA8863A3-2699-442E-B508-B214CBDD7123}"/>
              </a:ext>
            </a:extLst>
          </p:cNvPr>
          <p:cNvSpPr/>
          <p:nvPr/>
        </p:nvSpPr>
        <p:spPr>
          <a:xfrm flipH="1" flipV="1">
            <a:off x="2809990" y="2905381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6" name="CustomShape 11">
            <a:extLst>
              <a:ext uri="{FF2B5EF4-FFF2-40B4-BE49-F238E27FC236}">
                <a16:creationId xmlns:a16="http://schemas.microsoft.com/office/drawing/2014/main" id="{4619D36E-A9E1-4EA8-AAFA-2113FB4F6545}"/>
              </a:ext>
            </a:extLst>
          </p:cNvPr>
          <p:cNvSpPr/>
          <p:nvPr/>
        </p:nvSpPr>
        <p:spPr>
          <a:xfrm>
            <a:off x="7964293" y="2082894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7" name="CustomShape 13">
            <a:extLst>
              <a:ext uri="{FF2B5EF4-FFF2-40B4-BE49-F238E27FC236}">
                <a16:creationId xmlns:a16="http://schemas.microsoft.com/office/drawing/2014/main" id="{4AAD6813-B569-4A40-8C10-E2F1E6A4BE77}"/>
              </a:ext>
            </a:extLst>
          </p:cNvPr>
          <p:cNvSpPr/>
          <p:nvPr/>
        </p:nvSpPr>
        <p:spPr>
          <a:xfrm flipH="1">
            <a:off x="7932387" y="2258170"/>
            <a:ext cx="45719" cy="64550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196134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EA8475-8C72-4D30-B33F-9AEF2B8D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FFFFCC"/>
                </a:solidFill>
                <a:latin typeface="Tahoma"/>
                <a:ea typeface="+mn-ea"/>
                <a:cs typeface="+mn-cs"/>
              </a:rPr>
              <a:t>Removing a node …</a:t>
            </a:r>
            <a:endParaRPr lang="en-US" dirty="0"/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A2B2D61A-5F7E-46A9-ABC6-A9E863B52DD7}"/>
              </a:ext>
            </a:extLst>
          </p:cNvPr>
          <p:cNvSpPr/>
          <p:nvPr/>
        </p:nvSpPr>
        <p:spPr>
          <a:xfrm>
            <a:off x="212843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latin typeface="Arial"/>
              </a:rPr>
              <a:t>8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CustomShape 5">
            <a:extLst>
              <a:ext uri="{FF2B5EF4-FFF2-40B4-BE49-F238E27FC236}">
                <a16:creationId xmlns:a16="http://schemas.microsoft.com/office/drawing/2014/main" id="{B60005AA-2557-415D-9B69-DA9A0E0BC1A0}"/>
              </a:ext>
            </a:extLst>
          </p:cNvPr>
          <p:cNvSpPr/>
          <p:nvPr/>
        </p:nvSpPr>
        <p:spPr>
          <a:xfrm>
            <a:off x="2128439" y="304083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81F4AC47-1E51-4333-9947-FDE705869BD1}"/>
              </a:ext>
            </a:extLst>
          </p:cNvPr>
          <p:cNvSpPr/>
          <p:nvPr/>
        </p:nvSpPr>
        <p:spPr>
          <a:xfrm>
            <a:off x="533447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150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CustomShape 7">
            <a:extLst>
              <a:ext uri="{FF2B5EF4-FFF2-40B4-BE49-F238E27FC236}">
                <a16:creationId xmlns:a16="http://schemas.microsoft.com/office/drawing/2014/main" id="{1A67EDA9-6233-49B6-BD9E-B0F35F069BE6}"/>
              </a:ext>
            </a:extLst>
          </p:cNvPr>
          <p:cNvSpPr/>
          <p:nvPr/>
        </p:nvSpPr>
        <p:spPr>
          <a:xfrm>
            <a:off x="533447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CustomShape 8">
            <a:extLst>
              <a:ext uri="{FF2B5EF4-FFF2-40B4-BE49-F238E27FC236}">
                <a16:creationId xmlns:a16="http://schemas.microsoft.com/office/drawing/2014/main" id="{68AF54AA-1BB1-43B9-8E99-E74AEC66EBEB}"/>
              </a:ext>
            </a:extLst>
          </p:cNvPr>
          <p:cNvSpPr/>
          <p:nvPr/>
        </p:nvSpPr>
        <p:spPr>
          <a:xfrm>
            <a:off x="7285319" y="283464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100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CustomShape 9">
            <a:extLst>
              <a:ext uri="{FF2B5EF4-FFF2-40B4-BE49-F238E27FC236}">
                <a16:creationId xmlns:a16="http://schemas.microsoft.com/office/drawing/2014/main" id="{8BEF44D9-7156-4290-BD16-2B939D77C3D0}"/>
              </a:ext>
            </a:extLst>
          </p:cNvPr>
          <p:cNvSpPr/>
          <p:nvPr/>
        </p:nvSpPr>
        <p:spPr>
          <a:xfrm>
            <a:off x="7285319" y="310896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CustomShape 10">
            <a:extLst>
              <a:ext uri="{FF2B5EF4-FFF2-40B4-BE49-F238E27FC236}">
                <a16:creationId xmlns:a16="http://schemas.microsoft.com/office/drawing/2014/main" id="{AD0EDC3B-EC5D-48BE-9701-B73D27C42B09}"/>
              </a:ext>
            </a:extLst>
          </p:cNvPr>
          <p:cNvSpPr/>
          <p:nvPr/>
        </p:nvSpPr>
        <p:spPr>
          <a:xfrm>
            <a:off x="8755213" y="315468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sp>
        <p:nvSpPr>
          <p:cNvPr id="12" name="CustomShape 11">
            <a:extLst>
              <a:ext uri="{FF2B5EF4-FFF2-40B4-BE49-F238E27FC236}">
                <a16:creationId xmlns:a16="http://schemas.microsoft.com/office/drawing/2014/main" id="{F4DE8CF2-324F-48FA-A5C4-9F00E98CA8B5}"/>
              </a:ext>
            </a:extLst>
          </p:cNvPr>
          <p:cNvSpPr/>
          <p:nvPr/>
        </p:nvSpPr>
        <p:spPr>
          <a:xfrm>
            <a:off x="177599" y="2766510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p_head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" name="CustomShape 12">
            <a:extLst>
              <a:ext uri="{FF2B5EF4-FFF2-40B4-BE49-F238E27FC236}">
                <a16:creationId xmlns:a16="http://schemas.microsoft.com/office/drawing/2014/main" id="{ED0356BB-39AA-4B93-A8D3-75869B670B0A}"/>
              </a:ext>
            </a:extLst>
          </p:cNvPr>
          <p:cNvSpPr/>
          <p:nvPr/>
        </p:nvSpPr>
        <p:spPr>
          <a:xfrm>
            <a:off x="1183439" y="2903670"/>
            <a:ext cx="945000" cy="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15" name="CustomShape 14">
            <a:extLst>
              <a:ext uri="{FF2B5EF4-FFF2-40B4-BE49-F238E27FC236}">
                <a16:creationId xmlns:a16="http://schemas.microsoft.com/office/drawing/2014/main" id="{3BD0D93C-35C8-46B0-9BAE-C97CA7E684C8}"/>
              </a:ext>
            </a:extLst>
          </p:cNvPr>
          <p:cNvSpPr/>
          <p:nvPr/>
        </p:nvSpPr>
        <p:spPr>
          <a:xfrm flipV="1">
            <a:off x="6340319" y="2971800"/>
            <a:ext cx="945000" cy="27432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698BD17-6C0B-4653-B4D2-E6AEEAAD41FA}"/>
              </a:ext>
            </a:extLst>
          </p:cNvPr>
          <p:cNvCxnSpPr>
            <a:stCxn id="10" idx="3"/>
            <a:endCxn id="11" idx="2"/>
          </p:cNvCxnSpPr>
          <p:nvPr/>
        </p:nvCxnSpPr>
        <p:spPr>
          <a:xfrm>
            <a:off x="8290799" y="3245940"/>
            <a:ext cx="464414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stomShape 5">
            <a:extLst>
              <a:ext uri="{FF2B5EF4-FFF2-40B4-BE49-F238E27FC236}">
                <a16:creationId xmlns:a16="http://schemas.microsoft.com/office/drawing/2014/main" id="{B1B083D9-1592-4631-B4C9-FD9C96E6A86E}"/>
              </a:ext>
            </a:extLst>
          </p:cNvPr>
          <p:cNvSpPr/>
          <p:nvPr/>
        </p:nvSpPr>
        <p:spPr>
          <a:xfrm>
            <a:off x="2133239" y="333963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CustomShape 5">
            <a:extLst>
              <a:ext uri="{FF2B5EF4-FFF2-40B4-BE49-F238E27FC236}">
                <a16:creationId xmlns:a16="http://schemas.microsoft.com/office/drawing/2014/main" id="{B3C61E16-3092-4C5E-947D-61B72770458C}"/>
              </a:ext>
            </a:extLst>
          </p:cNvPr>
          <p:cNvSpPr/>
          <p:nvPr/>
        </p:nvSpPr>
        <p:spPr>
          <a:xfrm>
            <a:off x="5334479" y="3407761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CustomShape 5">
            <a:extLst>
              <a:ext uri="{FF2B5EF4-FFF2-40B4-BE49-F238E27FC236}">
                <a16:creationId xmlns:a16="http://schemas.microsoft.com/office/drawing/2014/main" id="{DC8FFBE1-D3A1-4B96-8F96-2E6E0324E544}"/>
              </a:ext>
            </a:extLst>
          </p:cNvPr>
          <p:cNvSpPr/>
          <p:nvPr/>
        </p:nvSpPr>
        <p:spPr>
          <a:xfrm>
            <a:off x="7285319" y="342359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1" name="CustomShape 13">
            <a:extLst>
              <a:ext uri="{FF2B5EF4-FFF2-40B4-BE49-F238E27FC236}">
                <a16:creationId xmlns:a16="http://schemas.microsoft.com/office/drawing/2014/main" id="{086A534E-87C9-4949-870E-115D76656711}"/>
              </a:ext>
            </a:extLst>
          </p:cNvPr>
          <p:cNvSpPr/>
          <p:nvPr/>
        </p:nvSpPr>
        <p:spPr>
          <a:xfrm flipH="1" flipV="1">
            <a:off x="6345479" y="2994570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23" name="CustomShape 10">
            <a:extLst>
              <a:ext uri="{FF2B5EF4-FFF2-40B4-BE49-F238E27FC236}">
                <a16:creationId xmlns:a16="http://schemas.microsoft.com/office/drawing/2014/main" id="{4150C60A-7B22-4720-87F2-419B251E9B2B}"/>
              </a:ext>
            </a:extLst>
          </p:cNvPr>
          <p:cNvSpPr/>
          <p:nvPr/>
        </p:nvSpPr>
        <p:spPr>
          <a:xfrm>
            <a:off x="1160173" y="3238950"/>
            <a:ext cx="182520" cy="182520"/>
          </a:xfrm>
          <a:prstGeom prst="ellipse">
            <a:avLst/>
          </a:prstGeom>
          <a:solidFill>
            <a:srgbClr val="000000"/>
          </a:solidFill>
          <a:ln w="18360">
            <a:solidFill>
              <a:srgbClr val="FFFFFF"/>
            </a:solidFill>
            <a:round/>
          </a:ln>
        </p:spPr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700C4F-AD1E-4125-9522-23640D67E12C}"/>
              </a:ext>
            </a:extLst>
          </p:cNvPr>
          <p:cNvCxnSpPr>
            <a:cxnSpLocks/>
            <a:stCxn id="17" idx="1"/>
            <a:endCxn id="23" idx="6"/>
          </p:cNvCxnSpPr>
          <p:nvPr/>
        </p:nvCxnSpPr>
        <p:spPr>
          <a:xfrm flipH="1" flipV="1">
            <a:off x="1342693" y="3330210"/>
            <a:ext cx="790546" cy="146401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stomShape 4">
            <a:extLst>
              <a:ext uri="{FF2B5EF4-FFF2-40B4-BE49-F238E27FC236}">
                <a16:creationId xmlns:a16="http://schemas.microsoft.com/office/drawing/2014/main" id="{4C68F5E6-897F-4376-B7C2-CE315DC29EDE}"/>
              </a:ext>
            </a:extLst>
          </p:cNvPr>
          <p:cNvSpPr/>
          <p:nvPr/>
        </p:nvSpPr>
        <p:spPr>
          <a:xfrm>
            <a:off x="3671868" y="284624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600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6" name="CustomShape 5">
            <a:extLst>
              <a:ext uri="{FF2B5EF4-FFF2-40B4-BE49-F238E27FC236}">
                <a16:creationId xmlns:a16="http://schemas.microsoft.com/office/drawing/2014/main" id="{2FFB20D0-080B-4B79-96FC-8D8F39EC78AD}"/>
              </a:ext>
            </a:extLst>
          </p:cNvPr>
          <p:cNvSpPr/>
          <p:nvPr/>
        </p:nvSpPr>
        <p:spPr>
          <a:xfrm>
            <a:off x="3671868" y="3120568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next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7" name="CustomShape 5">
            <a:extLst>
              <a:ext uri="{FF2B5EF4-FFF2-40B4-BE49-F238E27FC236}">
                <a16:creationId xmlns:a16="http://schemas.microsoft.com/office/drawing/2014/main" id="{FC28F80E-CD4D-4716-9155-8E672E0211FB}"/>
              </a:ext>
            </a:extLst>
          </p:cNvPr>
          <p:cNvSpPr/>
          <p:nvPr/>
        </p:nvSpPr>
        <p:spPr>
          <a:xfrm>
            <a:off x="3676668" y="3419369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prev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2" name="CustomShape 12">
            <a:extLst>
              <a:ext uri="{FF2B5EF4-FFF2-40B4-BE49-F238E27FC236}">
                <a16:creationId xmlns:a16="http://schemas.microsoft.com/office/drawing/2014/main" id="{AE0FCEA0-E857-4D1D-9816-509D18FA2664}"/>
              </a:ext>
            </a:extLst>
          </p:cNvPr>
          <p:cNvSpPr/>
          <p:nvPr/>
        </p:nvSpPr>
        <p:spPr>
          <a:xfrm flipV="1">
            <a:off x="3014737" y="2904239"/>
            <a:ext cx="920247" cy="321181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3" name="CustomShape 12">
            <a:extLst>
              <a:ext uri="{FF2B5EF4-FFF2-40B4-BE49-F238E27FC236}">
                <a16:creationId xmlns:a16="http://schemas.microsoft.com/office/drawing/2014/main" id="{45940A6F-D3D1-4391-BDC7-C99755D584A8}"/>
              </a:ext>
            </a:extLst>
          </p:cNvPr>
          <p:cNvSpPr/>
          <p:nvPr/>
        </p:nvSpPr>
        <p:spPr>
          <a:xfrm flipV="1">
            <a:off x="4700350" y="2985028"/>
            <a:ext cx="727531" cy="270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4" name="CustomShape 13">
            <a:extLst>
              <a:ext uri="{FF2B5EF4-FFF2-40B4-BE49-F238E27FC236}">
                <a16:creationId xmlns:a16="http://schemas.microsoft.com/office/drawing/2014/main" id="{34AB7E61-3A0B-476A-9FE7-C696EC92011C}"/>
              </a:ext>
            </a:extLst>
          </p:cNvPr>
          <p:cNvSpPr/>
          <p:nvPr/>
        </p:nvSpPr>
        <p:spPr>
          <a:xfrm flipH="1" flipV="1">
            <a:off x="4524174" y="2966309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5" name="CustomShape 13">
            <a:extLst>
              <a:ext uri="{FF2B5EF4-FFF2-40B4-BE49-F238E27FC236}">
                <a16:creationId xmlns:a16="http://schemas.microsoft.com/office/drawing/2014/main" id="{FA8863A3-2699-442E-B508-B214CBDD7123}"/>
              </a:ext>
            </a:extLst>
          </p:cNvPr>
          <p:cNvSpPr/>
          <p:nvPr/>
        </p:nvSpPr>
        <p:spPr>
          <a:xfrm flipH="1" flipV="1">
            <a:off x="2809990" y="2905381"/>
            <a:ext cx="945000" cy="59436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  <p:sp>
        <p:nvSpPr>
          <p:cNvPr id="36" name="CustomShape 11">
            <a:extLst>
              <a:ext uri="{FF2B5EF4-FFF2-40B4-BE49-F238E27FC236}">
                <a16:creationId xmlns:a16="http://schemas.microsoft.com/office/drawing/2014/main" id="{4619D36E-A9E1-4EA8-AAFA-2113FB4F6545}"/>
              </a:ext>
            </a:extLst>
          </p:cNvPr>
          <p:cNvSpPr/>
          <p:nvPr/>
        </p:nvSpPr>
        <p:spPr>
          <a:xfrm>
            <a:off x="7964293" y="2082894"/>
            <a:ext cx="1005480" cy="273960"/>
          </a:xfrm>
          <a:prstGeom prst="rect">
            <a:avLst/>
          </a:prstGeom>
          <a:solidFill>
            <a:srgbClr val="729FCF"/>
          </a:solidFill>
          <a:ln w="36720">
            <a:solidFill>
              <a:srgbClr val="FFFFFF"/>
            </a:solidFill>
            <a:round/>
          </a:ln>
        </p:spPr>
        <p:txBody>
          <a:bodyPr wrap="none" lIns="108000" tIns="63000" rIns="108000" bIns="63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p_tail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7" name="CustomShape 13">
            <a:extLst>
              <a:ext uri="{FF2B5EF4-FFF2-40B4-BE49-F238E27FC236}">
                <a16:creationId xmlns:a16="http://schemas.microsoft.com/office/drawing/2014/main" id="{4AAD6813-B569-4A40-8C10-E2F1E6A4BE77}"/>
              </a:ext>
            </a:extLst>
          </p:cNvPr>
          <p:cNvSpPr/>
          <p:nvPr/>
        </p:nvSpPr>
        <p:spPr>
          <a:xfrm flipH="1">
            <a:off x="7932387" y="2258170"/>
            <a:ext cx="45719" cy="645500"/>
          </a:xfrm>
          <a:prstGeom prst="straightConnector1">
            <a:avLst/>
          </a:prstGeom>
          <a:noFill/>
          <a:ln w="36720">
            <a:solidFill>
              <a:srgbClr val="FFFFFF"/>
            </a:solidFill>
            <a:round/>
            <a:tailEnd type="triangle" w="med" len="med"/>
          </a:ln>
        </p:spPr>
      </p:sp>
    </p:spTree>
    <p:extLst>
      <p:ext uri="{BB962C8B-B14F-4D97-AF65-F5344CB8AC3E}">
        <p14:creationId xmlns:p14="http://schemas.microsoft.com/office/powerpoint/2010/main" val="285947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745</Words>
  <Application>Microsoft Office PowerPoint</Application>
  <PresentationFormat>On-screen Show (4:3)</PresentationFormat>
  <Paragraphs>179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Consolas</vt:lpstr>
      <vt:lpstr>Courier New</vt:lpstr>
      <vt:lpstr>StarSymbol</vt:lpstr>
      <vt:lpstr>Tahoma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insertion happens</vt:lpstr>
      <vt:lpstr>What you end up with … …</vt:lpstr>
      <vt:lpstr>Removing a node …</vt:lpstr>
      <vt:lpstr>Removing a node … (2)</vt:lpstr>
      <vt:lpstr>Removing a node … (3)</vt:lpstr>
      <vt:lpstr>Removing a node … (4)</vt:lpstr>
      <vt:lpstr>Removing a node … (5)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kalrabb</dc:creator>
  <cp:lastModifiedBy>Kal Rabb</cp:lastModifiedBy>
  <cp:revision>37</cp:revision>
  <dcterms:modified xsi:type="dcterms:W3CDTF">2022-03-12T01:28:49Z</dcterms:modified>
</cp:coreProperties>
</file>